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40" r:id="rId4"/>
    <p:sldId id="332" r:id="rId5"/>
    <p:sldId id="331" r:id="rId6"/>
    <p:sldId id="330" r:id="rId7"/>
    <p:sldId id="329" r:id="rId8"/>
    <p:sldId id="327" r:id="rId9"/>
    <p:sldId id="326" r:id="rId10"/>
    <p:sldId id="34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620" y="2204720"/>
            <a:ext cx="9382125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1529715" y="313690"/>
            <a:ext cx="9605010" cy="6308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5732780"/>
            <a:ext cx="2303145" cy="97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5732780"/>
            <a:ext cx="2303145" cy="977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5732780"/>
            <a:ext cx="2303145" cy="97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855595" y="1557020"/>
            <a:ext cx="6671990" cy="34220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3716655"/>
            <a:ext cx="2538095" cy="10782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455" y="3716655"/>
            <a:ext cx="2538095" cy="1078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/>
          <a:stretch>
            <a:fillRect/>
          </a:stretch>
        </p:blipFill>
        <p:spPr>
          <a:xfrm>
            <a:off x="1005840" y="1989100"/>
            <a:ext cx="10376535" cy="4744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7298" y="4483679"/>
            <a:ext cx="313656" cy="33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093" y="4492398"/>
            <a:ext cx="357219" cy="31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9183" y="5346877"/>
            <a:ext cx="313656" cy="32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1541" y="5346877"/>
            <a:ext cx="261380" cy="32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52633" y="6201355"/>
            <a:ext cx="287518" cy="32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22231" y="6201355"/>
            <a:ext cx="252666" cy="32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12" b="84532"/>
          <a:stretch>
            <a:fillRect/>
          </a:stretch>
        </p:blipFill>
        <p:spPr>
          <a:xfrm>
            <a:off x="1005840" y="1009015"/>
            <a:ext cx="4657770" cy="90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62330" y="1224280"/>
            <a:ext cx="10632485" cy="4072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4325" y="2711961"/>
            <a:ext cx="399899" cy="35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2"/>
          <a:stretch>
            <a:fillRect/>
          </a:stretch>
        </p:blipFill>
        <p:spPr>
          <a:xfrm>
            <a:off x="1292860" y="793750"/>
            <a:ext cx="9335815" cy="2882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013" y="1070319"/>
            <a:ext cx="304685" cy="33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292860" y="3663950"/>
            <a:ext cx="9768250" cy="29063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7928" y="3987630"/>
            <a:ext cx="380856" cy="33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1364615" y="1726565"/>
            <a:ext cx="9479960" cy="3129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7768" y="2069719"/>
            <a:ext cx="304685" cy="34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835" y="721715"/>
            <a:ext cx="95113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7299" y="3040134"/>
            <a:ext cx="423257" cy="37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3425" y="3799616"/>
            <a:ext cx="423257" cy="37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7490" y="4559099"/>
            <a:ext cx="423257" cy="37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3425" y="6070069"/>
            <a:ext cx="423257" cy="37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41"/>
          <a:stretch>
            <a:fillRect/>
          </a:stretch>
        </p:blipFill>
        <p:spPr>
          <a:xfrm>
            <a:off x="2711450" y="544830"/>
            <a:ext cx="7311390" cy="61645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19500" y="2705735"/>
            <a:ext cx="41529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4425" y="4131945"/>
            <a:ext cx="4064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3955" y="4866640"/>
            <a:ext cx="35750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0940" y="5545455"/>
            <a:ext cx="39116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10940" y="6210300"/>
            <a:ext cx="45021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2025-01-19T08:11:26Z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