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40" r:id="rId4"/>
    <p:sldId id="332" r:id="rId5"/>
    <p:sldId id="331" r:id="rId6"/>
    <p:sldId id="330" r:id="rId7"/>
    <p:sldId id="329" r:id="rId8"/>
    <p:sldId id="328" r:id="rId9"/>
    <p:sldId id="327" r:id="rId10"/>
    <p:sldId id="341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3023870"/>
            <a:ext cx="73437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34085" y="1152525"/>
            <a:ext cx="10560095" cy="4932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2906" y="1447409"/>
            <a:ext cx="333249" cy="33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1495" y="3913457"/>
            <a:ext cx="285642" cy="33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3914" y="4741821"/>
            <a:ext cx="380856" cy="33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0"/>
          <a:stretch>
            <a:fillRect/>
          </a:stretch>
        </p:blipFill>
        <p:spPr>
          <a:xfrm>
            <a:off x="1221105" y="650240"/>
            <a:ext cx="998415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46020" y="2885440"/>
            <a:ext cx="4762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1250" y="3607435"/>
            <a:ext cx="59499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6020" y="4340860"/>
            <a:ext cx="47625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0620" y="5071110"/>
            <a:ext cx="5200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46020" y="5808345"/>
            <a:ext cx="47625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5411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3526" y="3629971"/>
            <a:ext cx="504634" cy="4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6826" y="5697420"/>
            <a:ext cx="285642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/>
          <a:stretch>
            <a:fillRect/>
          </a:stretch>
        </p:blipFill>
        <p:spPr>
          <a:xfrm>
            <a:off x="1651635" y="865505"/>
            <a:ext cx="8975770" cy="564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3353" y="1742177"/>
            <a:ext cx="285642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0053" y="3438890"/>
            <a:ext cx="504634" cy="4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0053" y="5326245"/>
            <a:ext cx="504634" cy="4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46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7305" y="2468674"/>
            <a:ext cx="304685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8262" y="3984888"/>
            <a:ext cx="333249" cy="35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49350" y="1296035"/>
            <a:ext cx="9912395" cy="4167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4896" y="1467411"/>
            <a:ext cx="380856" cy="34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2503" y="3937353"/>
            <a:ext cx="304685" cy="33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726285"/>
            <a:ext cx="11340000" cy="3456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83" y="2849817"/>
            <a:ext cx="295163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 b="2239"/>
          <a:stretch>
            <a:fillRect/>
          </a:stretch>
        </p:blipFill>
        <p:spPr>
          <a:xfrm>
            <a:off x="1005840" y="1152525"/>
            <a:ext cx="10344150" cy="5516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1386" y="1295232"/>
            <a:ext cx="380856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8993" y="4583942"/>
            <a:ext cx="295163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7"/>
          <a:stretch>
            <a:fillRect/>
          </a:stretch>
        </p:blipFill>
        <p:spPr>
          <a:xfrm>
            <a:off x="575310" y="1152525"/>
            <a:ext cx="11136040" cy="54673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12242" y="5267055"/>
            <a:ext cx="3046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7960" y="6086207"/>
            <a:ext cx="333249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