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2" r:id="rId5"/>
    <p:sldId id="331" r:id="rId6"/>
    <p:sldId id="330" r:id="rId7"/>
    <p:sldId id="340" r:id="rId8"/>
    <p:sldId id="328" r:id="rId9"/>
    <p:sldId id="327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1020" y="2990850"/>
            <a:ext cx="60293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17" r="19576"/>
          <a:stretch>
            <a:fillRect/>
          </a:stretch>
        </p:blipFill>
        <p:spPr>
          <a:xfrm>
            <a:off x="1651635" y="1845310"/>
            <a:ext cx="9119870" cy="3729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4209" y="2734032"/>
            <a:ext cx="238035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5166" y="3325018"/>
            <a:ext cx="257078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6124" y="3925536"/>
            <a:ext cx="295163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6124" y="4516521"/>
            <a:ext cx="295163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4209" y="5107507"/>
            <a:ext cx="238035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9" r="19576" b="86412"/>
          <a:stretch>
            <a:fillRect/>
          </a:stretch>
        </p:blipFill>
        <p:spPr>
          <a:xfrm>
            <a:off x="4943475" y="1224280"/>
            <a:ext cx="4536440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077595" y="1224280"/>
            <a:ext cx="10128295" cy="4758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73470" y="3418840"/>
            <a:ext cx="2794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10775" y="5411470"/>
            <a:ext cx="3613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17590" y="5411470"/>
            <a:ext cx="3949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28850" y="3418840"/>
            <a:ext cx="41148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45995" y="5411470"/>
            <a:ext cx="3784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06330" y="3418840"/>
            <a:ext cx="3784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508125" y="1798320"/>
            <a:ext cx="9264060" cy="3380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5375" y="2569845"/>
            <a:ext cx="42227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6955" y="3160395"/>
            <a:ext cx="52324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6955" y="3764280"/>
            <a:ext cx="52324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5375" y="4350385"/>
            <a:ext cx="42227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 r="13226" b="74838"/>
          <a:stretch>
            <a:fillRect/>
          </a:stretch>
        </p:blipFill>
        <p:spPr>
          <a:xfrm>
            <a:off x="4727575" y="1798320"/>
            <a:ext cx="5472430" cy="764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6" r="13226"/>
          <a:stretch>
            <a:fillRect/>
          </a:stretch>
        </p:blipFill>
        <p:spPr>
          <a:xfrm>
            <a:off x="1198880" y="2631440"/>
            <a:ext cx="9839960" cy="21297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3932555"/>
            <a:ext cx="9090660" cy="75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487805" y="1562735"/>
            <a:ext cx="9408205" cy="4131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132965"/>
            <a:ext cx="9090660" cy="758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500755"/>
            <a:ext cx="9090660" cy="75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868545"/>
            <a:ext cx="9090660" cy="75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98040"/>
            <a:ext cx="11340000" cy="3182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761" y="4427686"/>
            <a:ext cx="295163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2880" y="4427686"/>
            <a:ext cx="257078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726565"/>
            <a:ext cx="10775995" cy="3580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1512" y="2564403"/>
            <a:ext cx="238035" cy="2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9849" y="2564403"/>
            <a:ext cx="257078" cy="2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30"/>
          <a:stretch>
            <a:fillRect/>
          </a:stretch>
        </p:blipFill>
        <p:spPr>
          <a:xfrm>
            <a:off x="2135505" y="836930"/>
            <a:ext cx="8183925" cy="3456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2614295" y="4337050"/>
            <a:ext cx="6527845" cy="2251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9410" y="4480560"/>
            <a:ext cx="39179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9410" y="5033645"/>
            <a:ext cx="39179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8610" y="5596890"/>
            <a:ext cx="48196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9410" y="6159500"/>
            <a:ext cx="39179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2025-01-19T08:19:37Z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