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3"/>
    <p:sldId id="324" r:id="rId4"/>
    <p:sldId id="327" r:id="rId5"/>
    <p:sldId id="325" r:id="rId6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14270" y="2985770"/>
            <a:ext cx="7362825" cy="8858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034"/>
          <a:stretch>
            <a:fillRect/>
          </a:stretch>
        </p:blipFill>
        <p:spPr>
          <a:xfrm>
            <a:off x="1508125" y="1080770"/>
            <a:ext cx="9408205" cy="48050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38705" y="1812925"/>
            <a:ext cx="445135" cy="424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273935" y="2851785"/>
            <a:ext cx="551815" cy="424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338705" y="3891280"/>
            <a:ext cx="445135" cy="424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338705" y="4930775"/>
            <a:ext cx="445135" cy="424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146"/>
          <a:stretch>
            <a:fillRect/>
          </a:stretch>
        </p:blipFill>
        <p:spPr>
          <a:xfrm>
            <a:off x="1149350" y="721995"/>
            <a:ext cx="5880145" cy="27965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177365" y="1542475"/>
            <a:ext cx="257078" cy="248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34292" y="2057837"/>
            <a:ext cx="228513" cy="248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91622" y="3098103"/>
            <a:ext cx="257078" cy="248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496"/>
          <a:stretch>
            <a:fillRect/>
          </a:stretch>
        </p:blipFill>
        <p:spPr>
          <a:xfrm>
            <a:off x="1700530" y="3520440"/>
            <a:ext cx="5160055" cy="304863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90560" y="4148974"/>
            <a:ext cx="218992" cy="2381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909452" y="5187470"/>
            <a:ext cx="285642" cy="247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32295" y="2996565"/>
            <a:ext cx="4267200" cy="28587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650"/>
          <a:stretch>
            <a:fillRect/>
          </a:stretch>
        </p:blipFill>
        <p:spPr>
          <a:xfrm>
            <a:off x="1938655" y="1080770"/>
            <a:ext cx="8544605" cy="4824095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2830195" y="5497830"/>
            <a:ext cx="292100" cy="361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793365" y="4449445"/>
            <a:ext cx="378460" cy="361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776855" y="2367915"/>
            <a:ext cx="412750" cy="376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773045" y="1856105"/>
            <a:ext cx="430530" cy="361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789555" y="4983480"/>
            <a:ext cx="395605" cy="361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789555" y="2894965"/>
            <a:ext cx="395605" cy="361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780030" y="3421380"/>
            <a:ext cx="395605" cy="347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776855" y="3931285"/>
            <a:ext cx="412750" cy="376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2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67</cp:revision>
  <dcterms:created xsi:type="dcterms:W3CDTF">2015-09-16T06:44:00Z</dcterms:created>
  <dcterms:modified xsi:type="dcterms:W3CDTF">2025-01-20T03:33:05Z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