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42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43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7015"/>
          <a:stretch>
            <a:fillRect/>
          </a:stretch>
        </p:blipFill>
        <p:spPr>
          <a:xfrm>
            <a:off x="312420" y="2399665"/>
            <a:ext cx="11568430" cy="885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7468" r="17642"/>
          <a:stretch>
            <a:fillRect/>
          </a:stretch>
        </p:blipFill>
        <p:spPr>
          <a:xfrm>
            <a:off x="312420" y="3789045"/>
            <a:ext cx="9527540" cy="669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50" y="452120"/>
            <a:ext cx="10190480" cy="62077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/>
          <a:stretch>
            <a:fillRect/>
          </a:stretch>
        </p:blipFill>
        <p:spPr>
          <a:xfrm>
            <a:off x="1795145" y="1798320"/>
            <a:ext cx="8688115" cy="317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7341" y="2026883"/>
            <a:ext cx="266599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7341" y="2808764"/>
            <a:ext cx="266599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9256" y="3590645"/>
            <a:ext cx="333249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9256" y="4372526"/>
            <a:ext cx="333249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436370" y="937260"/>
            <a:ext cx="9552350" cy="47313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59801" y="3817863"/>
            <a:ext cx="390377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5"/>
          <a:stretch>
            <a:fillRect/>
          </a:stretch>
        </p:blipFill>
        <p:spPr>
          <a:xfrm>
            <a:off x="1938655" y="1224280"/>
            <a:ext cx="8543970" cy="4535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2287" y="1624235"/>
            <a:ext cx="333249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3723" y="3920823"/>
            <a:ext cx="380856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938655" y="1152525"/>
            <a:ext cx="8472215" cy="4497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1330" y="1847739"/>
            <a:ext cx="304685" cy="34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2287" y="4077133"/>
            <a:ext cx="333249" cy="35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62330" y="1439545"/>
            <a:ext cx="10632485" cy="384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5761" y="2526612"/>
            <a:ext cx="390377" cy="34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4325" y="3270587"/>
            <a:ext cx="333249" cy="36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3368" y="4024099"/>
            <a:ext cx="304685" cy="34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4325" y="4768074"/>
            <a:ext cx="333249" cy="36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77595" y="1654810"/>
            <a:ext cx="10128295" cy="3167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1026" y="2837527"/>
            <a:ext cx="390377" cy="34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34085" y="1296035"/>
            <a:ext cx="10415950" cy="4766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7238" y="1505487"/>
            <a:ext cx="304685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9153" y="3078479"/>
            <a:ext cx="371335" cy="3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9631" y="4641939"/>
            <a:ext cx="390377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5304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9429" y="4162449"/>
            <a:ext cx="380856" cy="11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9429" y="5905323"/>
            <a:ext cx="380856" cy="11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80"/>
          <a:stretch>
            <a:fillRect/>
          </a:stretch>
        </p:blipFill>
        <p:spPr>
          <a:xfrm>
            <a:off x="2440940" y="1583055"/>
            <a:ext cx="7463835" cy="3640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1323" y="2640567"/>
            <a:ext cx="380856" cy="1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1323" y="4394026"/>
            <a:ext cx="380856" cy="1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