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8" r:id="rId5"/>
    <p:sldId id="330" r:id="rId6"/>
    <p:sldId id="339" r:id="rId7"/>
    <p:sldId id="340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3009900"/>
            <a:ext cx="73818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82775"/>
            <a:ext cx="11340000" cy="3528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43"/>
          <a:stretch>
            <a:fillRect/>
          </a:stretch>
        </p:blipFill>
        <p:spPr>
          <a:xfrm>
            <a:off x="1221105" y="721995"/>
            <a:ext cx="962474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708910"/>
            <a:ext cx="2353310" cy="970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2708910"/>
            <a:ext cx="2353310" cy="9702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708910"/>
            <a:ext cx="2353310" cy="970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5588635"/>
            <a:ext cx="2353310" cy="9702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5588635"/>
            <a:ext cx="2353310" cy="9702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5588635"/>
            <a:ext cx="2353310" cy="97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67"/>
          <a:stretch>
            <a:fillRect/>
          </a:stretch>
        </p:blipFill>
        <p:spPr>
          <a:xfrm>
            <a:off x="2131695" y="521335"/>
            <a:ext cx="7976870" cy="6210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5625" y="2785745"/>
            <a:ext cx="8039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0295" y="3560445"/>
            <a:ext cx="7962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2785" y="4437380"/>
            <a:ext cx="63119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9975" y="5321935"/>
            <a:ext cx="76327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9165" y="5975350"/>
            <a:ext cx="9093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718820" y="1296035"/>
            <a:ext cx="10920775" cy="4744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996565"/>
            <a:ext cx="9606280" cy="10674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4868545"/>
            <a:ext cx="9606280" cy="1067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77595" y="1583055"/>
            <a:ext cx="10200685" cy="39801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420620"/>
            <a:ext cx="9798050" cy="1089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4436745"/>
            <a:ext cx="9798050" cy="108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932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6507" y="2457371"/>
            <a:ext cx="342770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943" y="3247651"/>
            <a:ext cx="380856" cy="34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5550" y="4837733"/>
            <a:ext cx="304685" cy="33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51"/>
          <a:stretch>
            <a:fillRect/>
          </a:stretch>
        </p:blipFill>
        <p:spPr>
          <a:xfrm>
            <a:off x="1651635" y="865505"/>
            <a:ext cx="88322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3322" y="1035429"/>
            <a:ext cx="234916" cy="28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9020" y="2380854"/>
            <a:ext cx="283519" cy="2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95" y="264160"/>
            <a:ext cx="9271000" cy="64389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67940" y="2924810"/>
            <a:ext cx="37338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21890" y="4853940"/>
            <a:ext cx="49149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5550" y="2276475"/>
            <a:ext cx="44577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95550" y="5516880"/>
            <a:ext cx="5784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95550" y="3572510"/>
            <a:ext cx="44513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63165" y="6165215"/>
            <a:ext cx="5575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95550" y="4264025"/>
            <a:ext cx="57785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2025-01-20T02:54:06Z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