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2057400"/>
            <a:ext cx="72390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723390" y="1367790"/>
            <a:ext cx="8904650" cy="402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5964" y="2302492"/>
            <a:ext cx="238035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6443" y="2941714"/>
            <a:ext cx="247556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7879" y="3600018"/>
            <a:ext cx="29516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6443" y="4239241"/>
            <a:ext cx="247556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7879" y="4888004"/>
            <a:ext cx="29516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92860" y="1439545"/>
            <a:ext cx="9840640" cy="380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434" y="2391849"/>
            <a:ext cx="238035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349" y="3925511"/>
            <a:ext cx="295163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79880" y="1224280"/>
            <a:ext cx="9120550" cy="4490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2127" y="1433742"/>
            <a:ext cx="257078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3084" y="2968673"/>
            <a:ext cx="29516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1648" y="4503605"/>
            <a:ext cx="238035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364615" y="1511300"/>
            <a:ext cx="9696495" cy="2090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7668" y="2618289"/>
            <a:ext cx="247556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919605" y="3861435"/>
            <a:ext cx="8832260" cy="1303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52809" y="3956973"/>
            <a:ext cx="285642" cy="23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92860" y="1296035"/>
            <a:ext cx="9768885" cy="446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628" y="1391123"/>
            <a:ext cx="23803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064" y="2707207"/>
            <a:ext cx="285642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628" y="4662259"/>
            <a:ext cx="23803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18820" y="1941830"/>
            <a:ext cx="10920775" cy="28397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21596" y="4276244"/>
            <a:ext cx="161863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832" y="4266715"/>
            <a:ext cx="209471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8951" y="4266715"/>
            <a:ext cx="218992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1671" y="4276244"/>
            <a:ext cx="238035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73434" y="4276244"/>
            <a:ext cx="218992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4018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9320" y="2365028"/>
            <a:ext cx="285642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7406" y="3014016"/>
            <a:ext cx="22851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9799" y="3672549"/>
            <a:ext cx="29516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9799" y="4331082"/>
            <a:ext cx="295163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363" y="4980070"/>
            <a:ext cx="247556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656205" y="1367790"/>
            <a:ext cx="7104425" cy="3947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8301" y="3646332"/>
            <a:ext cx="161863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9258" y="4952603"/>
            <a:ext cx="209471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9736" y="2988429"/>
            <a:ext cx="228513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9736" y="4304235"/>
            <a:ext cx="238035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9258" y="2340061"/>
            <a:ext cx="218992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2025-01-20T03:26:08Z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