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3"/>
    <p:sldId id="324" r:id="rId4"/>
    <p:sldId id="334" r:id="rId5"/>
    <p:sldId id="331" r:id="rId6"/>
    <p:sldId id="330" r:id="rId7"/>
    <p:sldId id="344" r:id="rId8"/>
    <p:sldId id="326" r:id="rId9"/>
    <p:sldId id="325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9120" y="2990850"/>
            <a:ext cx="595312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73" r="16401"/>
          <a:stretch>
            <a:fillRect/>
          </a:stretch>
        </p:blipFill>
        <p:spPr>
          <a:xfrm>
            <a:off x="1508125" y="1845310"/>
            <a:ext cx="9479915" cy="3790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47595" y="2678430"/>
            <a:ext cx="45593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88870" y="3268345"/>
            <a:ext cx="379095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73630" y="3868420"/>
            <a:ext cx="410845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47595" y="4471670"/>
            <a:ext cx="45593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88870" y="5058410"/>
            <a:ext cx="379095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19" r="16401" b="85042"/>
          <a:stretch>
            <a:fillRect/>
          </a:stretch>
        </p:blipFill>
        <p:spPr>
          <a:xfrm>
            <a:off x="4943475" y="1152525"/>
            <a:ext cx="4896485" cy="692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224000"/>
            <a:ext cx="11340000" cy="25505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07892" y="3392442"/>
            <a:ext cx="228513" cy="171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21646" y="3268258"/>
            <a:ext cx="380856" cy="315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30613" y="3268258"/>
            <a:ext cx="371335" cy="315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25273" y="3392442"/>
            <a:ext cx="218992" cy="171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39026" y="3268258"/>
            <a:ext cx="371335" cy="315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3645255"/>
            <a:ext cx="11340000" cy="30759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360436" y="6340238"/>
            <a:ext cx="2389874" cy="257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84" r="17672"/>
          <a:stretch>
            <a:fillRect/>
          </a:stretch>
        </p:blipFill>
        <p:spPr>
          <a:xfrm>
            <a:off x="1149350" y="2061210"/>
            <a:ext cx="9335770" cy="30276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82403" y="2886781"/>
            <a:ext cx="257078" cy="257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3360" y="4078083"/>
            <a:ext cx="285642" cy="24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86" r="17672" b="82417"/>
          <a:stretch>
            <a:fillRect/>
          </a:stretch>
        </p:blipFill>
        <p:spPr>
          <a:xfrm>
            <a:off x="4439285" y="980440"/>
            <a:ext cx="4824095" cy="692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30"/>
          <a:stretch>
            <a:fillRect/>
          </a:stretch>
        </p:blipFill>
        <p:spPr>
          <a:xfrm>
            <a:off x="1343025" y="1547495"/>
            <a:ext cx="8183925" cy="1143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704793" y="1737757"/>
            <a:ext cx="238035" cy="24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30"/>
          <a:stretch>
            <a:fillRect/>
          </a:stretch>
        </p:blipFill>
        <p:spPr>
          <a:xfrm>
            <a:off x="1343025" y="2839085"/>
            <a:ext cx="9624105" cy="227584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704793" y="2914976"/>
            <a:ext cx="238035" cy="24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95272" y="4076590"/>
            <a:ext cx="257078" cy="257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98880" y="477520"/>
            <a:ext cx="9912395" cy="35471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 b="3187"/>
          <a:stretch>
            <a:fillRect/>
          </a:stretch>
        </p:blipFill>
        <p:spPr>
          <a:xfrm>
            <a:off x="1677670" y="3906520"/>
            <a:ext cx="9552305" cy="2835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0575" y="1772920"/>
            <a:ext cx="8943340" cy="7251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0575" y="3212465"/>
            <a:ext cx="8943340" cy="7251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360" y="4580890"/>
            <a:ext cx="8943340" cy="7251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360" y="5949315"/>
            <a:ext cx="8943340" cy="725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22"/>
          <a:stretch>
            <a:fillRect/>
          </a:stretch>
        </p:blipFill>
        <p:spPr>
          <a:xfrm>
            <a:off x="1866900" y="1367790"/>
            <a:ext cx="8615725" cy="4142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03681" y="2796109"/>
            <a:ext cx="238035" cy="247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42522" y="3958036"/>
            <a:ext cx="247556" cy="257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84"/>
          <a:stretch>
            <a:fillRect/>
          </a:stretch>
        </p:blipFill>
        <p:spPr>
          <a:xfrm>
            <a:off x="2010410" y="1583055"/>
            <a:ext cx="8688115" cy="3538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00425" y="1756410"/>
            <a:ext cx="521335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98495" y="3522345"/>
            <a:ext cx="558800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67</cp:revision>
  <dcterms:created xsi:type="dcterms:W3CDTF">2015-09-16T06:44:00Z</dcterms:created>
  <dcterms:modified xsi:type="dcterms:W3CDTF">2025-01-19T08:04:28Z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