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7220" y="3019425"/>
            <a:ext cx="58769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1" r="10684"/>
          <a:stretch>
            <a:fillRect/>
          </a:stretch>
        </p:blipFill>
        <p:spPr>
          <a:xfrm>
            <a:off x="1149350" y="1702435"/>
            <a:ext cx="10128250" cy="2297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1446" y="2751453"/>
            <a:ext cx="238035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r="10684" b="70089"/>
          <a:stretch>
            <a:fillRect/>
          </a:stretch>
        </p:blipFill>
        <p:spPr>
          <a:xfrm>
            <a:off x="4511675" y="937260"/>
            <a:ext cx="5976620" cy="980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52981"/>
          <a:stretch>
            <a:fillRect/>
          </a:stretch>
        </p:blipFill>
        <p:spPr>
          <a:xfrm>
            <a:off x="1775460" y="4150360"/>
            <a:ext cx="9552305" cy="1412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08664" y="4378902"/>
            <a:ext cx="29516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29" r="15763"/>
          <a:stretch>
            <a:fillRect/>
          </a:stretch>
        </p:blipFill>
        <p:spPr>
          <a:xfrm>
            <a:off x="1364615" y="1273810"/>
            <a:ext cx="9552305" cy="1518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7340" y="1495537"/>
            <a:ext cx="28564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364615" y="2802890"/>
            <a:ext cx="9695860" cy="2931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26383" y="2993610"/>
            <a:ext cx="257078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5905" y="4473864"/>
            <a:ext cx="238035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/>
          <a:stretch>
            <a:fillRect/>
          </a:stretch>
        </p:blipFill>
        <p:spPr>
          <a:xfrm>
            <a:off x="2297430" y="1296035"/>
            <a:ext cx="7679690" cy="4039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59047" y="3629729"/>
            <a:ext cx="161863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40004" y="2972406"/>
            <a:ext cx="21899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0004" y="4925323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0483" y="2324609"/>
            <a:ext cx="238035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0004" y="4277526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941550"/>
            <a:ext cx="11340000" cy="280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935" y="4410607"/>
            <a:ext cx="218992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860" y="4410607"/>
            <a:ext cx="228513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0613" y="4286677"/>
            <a:ext cx="380856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0059" y="4286677"/>
            <a:ext cx="380856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24719" y="4410607"/>
            <a:ext cx="228513" cy="1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3" r="13226" b="87376"/>
          <a:stretch>
            <a:fillRect/>
          </a:stretch>
        </p:blipFill>
        <p:spPr>
          <a:xfrm>
            <a:off x="4439285" y="1080770"/>
            <a:ext cx="5760720" cy="620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1" r="13226"/>
          <a:stretch>
            <a:fillRect/>
          </a:stretch>
        </p:blipFill>
        <p:spPr>
          <a:xfrm>
            <a:off x="1149350" y="1845945"/>
            <a:ext cx="9839960" cy="4005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105" y="2407285"/>
            <a:ext cx="8158480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3494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6129" y="2411263"/>
            <a:ext cx="238035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8100" y="3503930"/>
            <a:ext cx="47371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508125" y="1941830"/>
            <a:ext cx="9408205" cy="2874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1329" y="2113406"/>
            <a:ext cx="295163" cy="2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1329" y="3812872"/>
            <a:ext cx="295163" cy="2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865505"/>
            <a:ext cx="9840005" cy="528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0435" y="1894840"/>
            <a:ext cx="5734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4565" y="2609215"/>
            <a:ext cx="54483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4565" y="3322955"/>
            <a:ext cx="54483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660" y="4037330"/>
            <a:ext cx="55816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2660" y="4751070"/>
            <a:ext cx="55816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4565" y="5453380"/>
            <a:ext cx="54483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68</cp:revision>
  <dcterms:created xsi:type="dcterms:W3CDTF">2015-09-16T06:44:00Z</dcterms:created>
  <dcterms:modified xsi:type="dcterms:W3CDTF">2025-01-19T09:14:02Z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