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31" r:id="rId5"/>
    <p:sldId id="330" r:id="rId6"/>
    <p:sldId id="329" r:id="rId7"/>
    <p:sldId id="328" r:id="rId8"/>
    <p:sldId id="338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2300" y="2966720"/>
            <a:ext cx="586740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44" r="20209"/>
          <a:stretch>
            <a:fillRect/>
          </a:stretch>
        </p:blipFill>
        <p:spPr>
          <a:xfrm>
            <a:off x="1651635" y="1773555"/>
            <a:ext cx="9048115" cy="3649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5645" y="2679693"/>
            <a:ext cx="285642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4209" y="3251075"/>
            <a:ext cx="238035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4688" y="3822457"/>
            <a:ext cx="257078" cy="25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5645" y="4403361"/>
            <a:ext cx="285642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94209" y="4974743"/>
            <a:ext cx="238035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6" r="20209" b="86169"/>
          <a:stretch>
            <a:fillRect/>
          </a:stretch>
        </p:blipFill>
        <p:spPr>
          <a:xfrm>
            <a:off x="4871720" y="1080770"/>
            <a:ext cx="4536440" cy="62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221105" y="1654810"/>
            <a:ext cx="10055905" cy="3385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3679" y="2484121"/>
            <a:ext cx="238035" cy="2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5115" y="3847703"/>
            <a:ext cx="285642" cy="2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1508125" y="1511300"/>
            <a:ext cx="9264060" cy="4166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9893" y="1692181"/>
            <a:ext cx="238035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9893" y="3065195"/>
            <a:ext cx="238035" cy="2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1329" y="4428673"/>
            <a:ext cx="295163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3158490" y="1367790"/>
            <a:ext cx="6311945" cy="34937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110586" y="4498788"/>
            <a:ext cx="161863" cy="23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91543" y="3343652"/>
            <a:ext cx="218992" cy="23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91543" y="2198062"/>
            <a:ext cx="218992" cy="248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82021" y="2780404"/>
            <a:ext cx="238035" cy="22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91543" y="3925993"/>
            <a:ext cx="218992" cy="23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936980"/>
            <a:ext cx="11340000" cy="51634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64064" y="2651781"/>
            <a:ext cx="752191" cy="295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2955" y="3280542"/>
            <a:ext cx="1142569" cy="295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3963" y="3995042"/>
            <a:ext cx="561763" cy="20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58925" y="4861970"/>
            <a:ext cx="1142569" cy="20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63207" y="5471677"/>
            <a:ext cx="704584" cy="295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198880" y="548640"/>
            <a:ext cx="10055905" cy="34423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1"/>
          <a:stretch>
            <a:fillRect/>
          </a:stretch>
        </p:blipFill>
        <p:spPr>
          <a:xfrm>
            <a:off x="1677670" y="3977005"/>
            <a:ext cx="9479960" cy="28238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2063115" y="1844675"/>
            <a:ext cx="8935720" cy="708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2063115" y="3212465"/>
            <a:ext cx="8935720" cy="708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1991360" y="4580890"/>
            <a:ext cx="8935720" cy="708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1991360" y="5989955"/>
            <a:ext cx="8935720" cy="70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95755"/>
            <a:ext cx="11340000" cy="5133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958" y="3733930"/>
            <a:ext cx="380856" cy="32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9958" y="4295853"/>
            <a:ext cx="380856" cy="32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5172" y="4991114"/>
            <a:ext cx="228513" cy="16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5172" y="5543513"/>
            <a:ext cx="228513" cy="17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9958" y="5981622"/>
            <a:ext cx="380856" cy="31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2025-01-19T08:53:24Z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