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33" r:id="rId5"/>
    <p:sldId id="332" r:id="rId6"/>
    <p:sldId id="331" r:id="rId7"/>
    <p:sldId id="329" r:id="rId8"/>
    <p:sldId id="327" r:id="rId9"/>
    <p:sldId id="342" r:id="rId10"/>
    <p:sldId id="343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1295" y="3014345"/>
            <a:ext cx="924877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367510"/>
            <a:ext cx="11340000" cy="4685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0625" y="5240655"/>
            <a:ext cx="169545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33115" y="5240655"/>
            <a:ext cx="170561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75605" y="5240655"/>
            <a:ext cx="170561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18095" y="5240655"/>
            <a:ext cx="170561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69475" y="5240655"/>
            <a:ext cx="169545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49350" y="2228850"/>
            <a:ext cx="10056540" cy="23209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077595" y="1367790"/>
            <a:ext cx="10272440" cy="4295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15383" y="2995960"/>
            <a:ext cx="209471" cy="24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19464" y="2995960"/>
            <a:ext cx="238035" cy="24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33066" y="2995960"/>
            <a:ext cx="257078" cy="24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56189" y="2995960"/>
            <a:ext cx="257078" cy="24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05862" y="5233890"/>
            <a:ext cx="228513" cy="24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90900" y="5233890"/>
            <a:ext cx="295163" cy="24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23544" y="5233890"/>
            <a:ext cx="266599" cy="24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65711" y="5233890"/>
            <a:ext cx="238035" cy="24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1221105" y="1367790"/>
            <a:ext cx="9768885" cy="3027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63679" y="2274678"/>
            <a:ext cx="238035" cy="23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25594" y="3430123"/>
            <a:ext cx="295163" cy="24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/>
          <a:stretch>
            <a:fillRect/>
          </a:stretch>
        </p:blipFill>
        <p:spPr>
          <a:xfrm>
            <a:off x="1772920" y="4436745"/>
            <a:ext cx="8328705" cy="11074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106124" y="4627441"/>
            <a:ext cx="295163" cy="248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/>
          <a:stretch>
            <a:fillRect/>
          </a:stretch>
        </p:blipFill>
        <p:spPr>
          <a:xfrm>
            <a:off x="1221105" y="865505"/>
            <a:ext cx="9408840" cy="2125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73352" y="960549"/>
            <a:ext cx="257078" cy="257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4309" y="2047251"/>
            <a:ext cx="295163" cy="247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221105" y="3018155"/>
            <a:ext cx="9912395" cy="32499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82873" y="3151293"/>
            <a:ext cx="238035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2873" y="4237702"/>
            <a:ext cx="238035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73352" y="5314580"/>
            <a:ext cx="257078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34085" y="1511300"/>
            <a:ext cx="10416585" cy="3754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67138" y="2540216"/>
            <a:ext cx="247556" cy="25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67138" y="3083403"/>
            <a:ext cx="257078" cy="24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76659" y="3626590"/>
            <a:ext cx="218992" cy="24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8095" y="4169777"/>
            <a:ext cx="285642" cy="238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76659" y="4703435"/>
            <a:ext cx="238035" cy="24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221105" y="1654810"/>
            <a:ext cx="9840640" cy="34671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5960" y="2996565"/>
            <a:ext cx="9095740" cy="7359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5960" y="4364990"/>
            <a:ext cx="9095740" cy="735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1436370" y="1511300"/>
            <a:ext cx="9264695" cy="39446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2060575"/>
            <a:ext cx="9095740" cy="7359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8150" y="3429000"/>
            <a:ext cx="9095740" cy="7359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4725035"/>
            <a:ext cx="9095740" cy="735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67</cp:revision>
  <dcterms:created xsi:type="dcterms:W3CDTF">2015-09-16T06:44:00Z</dcterms:created>
  <dcterms:modified xsi:type="dcterms:W3CDTF">2025-01-20T03:30:13Z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