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6" r:id="rId9"/>
    <p:sldId id="358" r:id="rId10"/>
    <p:sldId id="333" r:id="rId11"/>
    <p:sldId id="332" r:id="rId12"/>
    <p:sldId id="331" r:id="rId13"/>
    <p:sldId id="330" r:id="rId14"/>
    <p:sldId id="329" r:id="rId15"/>
    <p:sldId id="327" r:id="rId16"/>
    <p:sldId id="32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245" y="2981325"/>
            <a:ext cx="85248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152525"/>
            <a:ext cx="10775995" cy="4354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950" y="1819333"/>
            <a:ext cx="228513" cy="18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5215" y="3163039"/>
            <a:ext cx="399899" cy="333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950" y="4773581"/>
            <a:ext cx="228513" cy="18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077595" y="1439545"/>
            <a:ext cx="10128295" cy="3166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3041" y="2278601"/>
            <a:ext cx="304685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1126" y="3508992"/>
            <a:ext cx="238035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1651635" y="1583055"/>
            <a:ext cx="9048160" cy="3542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3403" y="1706578"/>
            <a:ext cx="295163" cy="25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5640" y="2836545"/>
            <a:ext cx="43624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2446" y="4154070"/>
            <a:ext cx="266599" cy="26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723390" y="650240"/>
            <a:ext cx="9552350" cy="3522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8130" y="2511484"/>
            <a:ext cx="314206" cy="2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0574" y="3112900"/>
            <a:ext cx="266599" cy="2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0825" y="3714115"/>
            <a:ext cx="22860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5"/>
          <a:stretch>
            <a:fillRect/>
          </a:stretch>
        </p:blipFill>
        <p:spPr>
          <a:xfrm>
            <a:off x="2207260" y="4148455"/>
            <a:ext cx="7823880" cy="24199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30388" y="5501176"/>
            <a:ext cx="247556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86610" y="6101451"/>
            <a:ext cx="257078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364615" y="1152525"/>
            <a:ext cx="9624105" cy="4372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43864" y="2952628"/>
            <a:ext cx="1970931" cy="4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9985" y="4895899"/>
            <a:ext cx="1418690" cy="4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221105" y="721995"/>
            <a:ext cx="10128295" cy="3867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3377" y="2093291"/>
            <a:ext cx="2466045" cy="30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8213" y="4017308"/>
            <a:ext cx="2637430" cy="32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01"/>
          <a:stretch>
            <a:fillRect/>
          </a:stretch>
        </p:blipFill>
        <p:spPr>
          <a:xfrm>
            <a:off x="1198880" y="4511040"/>
            <a:ext cx="8039780" cy="20180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54452" y="5888132"/>
            <a:ext cx="1285390" cy="34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19" r="11955"/>
          <a:stretch>
            <a:fillRect/>
          </a:stretch>
        </p:blipFill>
        <p:spPr>
          <a:xfrm>
            <a:off x="1077595" y="1415415"/>
            <a:ext cx="9984105" cy="3770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3041" y="2364924"/>
            <a:ext cx="304685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3041" y="2955824"/>
            <a:ext cx="304685" cy="26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2084" y="3546724"/>
            <a:ext cx="266599" cy="26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1126" y="4137623"/>
            <a:ext cx="238035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1126" y="4728523"/>
            <a:ext cx="238035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8" r="11955" b="86742"/>
          <a:stretch>
            <a:fillRect/>
          </a:stretch>
        </p:blipFill>
        <p:spPr>
          <a:xfrm>
            <a:off x="4079240" y="1009015"/>
            <a:ext cx="6264910" cy="62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005840" y="1511300"/>
            <a:ext cx="10415950" cy="3493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1286" y="2217430"/>
            <a:ext cx="304685" cy="25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371" y="3677982"/>
            <a:ext cx="238035" cy="25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1221105" y="1367790"/>
            <a:ext cx="9840005" cy="428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1437" y="1491334"/>
            <a:ext cx="247556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1916" y="2948653"/>
            <a:ext cx="266599" cy="26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3352" y="4405972"/>
            <a:ext cx="304685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7"/>
          <a:stretch>
            <a:fillRect/>
          </a:stretch>
        </p:blipFill>
        <p:spPr>
          <a:xfrm>
            <a:off x="647065" y="1798320"/>
            <a:ext cx="11136040" cy="2738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8153" y="4050175"/>
            <a:ext cx="161863" cy="2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4576" y="4040632"/>
            <a:ext cx="218992" cy="25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6566" y="4040632"/>
            <a:ext cx="238035" cy="25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63543" y="4050175"/>
            <a:ext cx="247556" cy="2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17599" y="4050175"/>
            <a:ext cx="228513" cy="2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296035"/>
            <a:ext cx="10775995" cy="4565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6021" y="2143895"/>
            <a:ext cx="304685" cy="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6021" y="2810971"/>
            <a:ext cx="304685" cy="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6499" y="3487577"/>
            <a:ext cx="314206" cy="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6021" y="4154654"/>
            <a:ext cx="295163" cy="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4585" y="4831260"/>
            <a:ext cx="247556" cy="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4" r="11955"/>
          <a:stretch>
            <a:fillRect/>
          </a:stretch>
        </p:blipFill>
        <p:spPr>
          <a:xfrm>
            <a:off x="1221105" y="1488085"/>
            <a:ext cx="9984150" cy="3982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5594" y="2275335"/>
            <a:ext cx="266599" cy="26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4636" y="2952462"/>
            <a:ext cx="238035" cy="257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6551" y="3629588"/>
            <a:ext cx="304685" cy="257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06551" y="4297178"/>
            <a:ext cx="304685" cy="257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4636" y="4974305"/>
            <a:ext cx="238035" cy="257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4" b="89099"/>
          <a:stretch>
            <a:fillRect/>
          </a:stretch>
        </p:blipFill>
        <p:spPr>
          <a:xfrm>
            <a:off x="360045" y="937260"/>
            <a:ext cx="7247935" cy="54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2225675" y="650240"/>
            <a:ext cx="8112170" cy="3846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2729865" y="4511675"/>
            <a:ext cx="7607980" cy="22218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5590" y="1484630"/>
            <a:ext cx="1846580" cy="7702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2564765"/>
            <a:ext cx="1846580" cy="7702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635" y="3644900"/>
            <a:ext cx="1846580" cy="7702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025" y="4652645"/>
            <a:ext cx="1846580" cy="7702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080" y="5805170"/>
            <a:ext cx="1846580" cy="77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654530"/>
            <a:ext cx="11340000" cy="3519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8363" y="2589302"/>
            <a:ext cx="238035" cy="18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3149" y="3934231"/>
            <a:ext cx="399899" cy="33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69</cp:revision>
  <dcterms:created xsi:type="dcterms:W3CDTF">2015-09-16T06:44:00Z</dcterms:created>
  <dcterms:modified xsi:type="dcterms:W3CDTF">2025-01-19T07:02:33Z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