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43" r:id="rId5"/>
    <p:sldId id="342" r:id="rId6"/>
    <p:sldId id="340" r:id="rId7"/>
    <p:sldId id="339" r:id="rId8"/>
    <p:sldId id="362" r:id="rId9"/>
    <p:sldId id="363" r:id="rId10"/>
    <p:sldId id="335" r:id="rId11"/>
    <p:sldId id="332" r:id="rId12"/>
    <p:sldId id="331" r:id="rId13"/>
    <p:sldId id="330" r:id="rId14"/>
    <p:sldId id="329" r:id="rId15"/>
    <p:sldId id="328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7195" y="2947670"/>
            <a:ext cx="6276975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911225" y="1916430"/>
            <a:ext cx="10560095" cy="3080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96671" y="2516982"/>
            <a:ext cx="304685" cy="257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96671" y="3546982"/>
            <a:ext cx="304685" cy="257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767080" y="1296035"/>
            <a:ext cx="10775995" cy="5092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7412" y="1381591"/>
            <a:ext cx="247556" cy="25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9327" y="2926644"/>
            <a:ext cx="304685" cy="25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7412" y="4462159"/>
            <a:ext cx="247556" cy="25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367510"/>
            <a:ext cx="11340000" cy="44383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3149" y="2091367"/>
            <a:ext cx="399899" cy="342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8363" y="3548607"/>
            <a:ext cx="238035" cy="171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3149" y="4729637"/>
            <a:ext cx="399899" cy="33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34"/>
          <a:stretch>
            <a:fillRect/>
          </a:stretch>
        </p:blipFill>
        <p:spPr>
          <a:xfrm>
            <a:off x="2207260" y="1700530"/>
            <a:ext cx="7968025" cy="28536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16635" y="2082010"/>
            <a:ext cx="228513" cy="181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16635" y="3780845"/>
            <a:ext cx="228513" cy="171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6"/>
          <a:stretch>
            <a:fillRect/>
          </a:stretch>
        </p:blipFill>
        <p:spPr>
          <a:xfrm>
            <a:off x="2495550" y="621030"/>
            <a:ext cx="5394960" cy="3243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84220" y="1245870"/>
            <a:ext cx="35750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84220" y="1818005"/>
            <a:ext cx="358140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65170" y="2298065"/>
            <a:ext cx="385445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65170" y="2850515"/>
            <a:ext cx="457200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46120" y="3387090"/>
            <a:ext cx="433705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84" b="2772"/>
          <a:stretch>
            <a:fillRect/>
          </a:stretch>
        </p:blipFill>
        <p:spPr>
          <a:xfrm>
            <a:off x="2135505" y="3644900"/>
            <a:ext cx="8277860" cy="3096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9"/>
          <a:stretch>
            <a:fillRect/>
          </a:stretch>
        </p:blipFill>
        <p:spPr>
          <a:xfrm>
            <a:off x="862330" y="1654810"/>
            <a:ext cx="6167800" cy="3531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13368" y="2971568"/>
            <a:ext cx="314206" cy="25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66516" y="4107275"/>
            <a:ext cx="276120" cy="25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14174" y="4679900"/>
            <a:ext cx="247556" cy="25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6075" y="2059940"/>
            <a:ext cx="3582035" cy="3100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7"/>
          <a:stretch>
            <a:fillRect/>
          </a:stretch>
        </p:blipFill>
        <p:spPr>
          <a:xfrm>
            <a:off x="982980" y="2120900"/>
            <a:ext cx="9695860" cy="33102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39710" y="2759752"/>
            <a:ext cx="228513" cy="25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30189" y="3894926"/>
            <a:ext cx="266599" cy="267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1421765"/>
            <a:ext cx="3389630" cy="2933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79" r="5605"/>
          <a:stretch>
            <a:fillRect/>
          </a:stretch>
        </p:blipFill>
        <p:spPr>
          <a:xfrm>
            <a:off x="790575" y="1701800"/>
            <a:ext cx="10704195" cy="3561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4106" y="2537947"/>
            <a:ext cx="238035" cy="257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4106" y="4005501"/>
            <a:ext cx="238035" cy="257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9" b="85653"/>
          <a:stretch>
            <a:fillRect/>
          </a:stretch>
        </p:blipFill>
        <p:spPr>
          <a:xfrm>
            <a:off x="360045" y="1009015"/>
            <a:ext cx="7607980" cy="6206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775950" y="1556385"/>
            <a:ext cx="88773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077595" y="1224280"/>
            <a:ext cx="10272440" cy="4420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8406" y="1424095"/>
            <a:ext cx="266599" cy="266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9363" y="2881936"/>
            <a:ext cx="295163" cy="257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7927" y="4349305"/>
            <a:ext cx="247556" cy="257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30"/>
          <a:stretch>
            <a:fillRect/>
          </a:stretch>
        </p:blipFill>
        <p:spPr>
          <a:xfrm>
            <a:off x="1149350" y="721995"/>
            <a:ext cx="9624105" cy="3761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34796" y="1418524"/>
            <a:ext cx="304685" cy="25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72881" y="2497146"/>
            <a:ext cx="238035" cy="25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34796" y="3575769"/>
            <a:ext cx="304685" cy="25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30"/>
          <a:stretch>
            <a:fillRect/>
          </a:stretch>
        </p:blipFill>
        <p:spPr>
          <a:xfrm>
            <a:off x="1631950" y="4582795"/>
            <a:ext cx="9624105" cy="207581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012761" y="4678167"/>
            <a:ext cx="266599" cy="26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22282" y="5730340"/>
            <a:ext cx="247556" cy="25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838835" y="1988185"/>
            <a:ext cx="10775995" cy="24403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285036" y="4037336"/>
            <a:ext cx="171385" cy="247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142719" y="4037336"/>
            <a:ext cx="218992" cy="247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79747" y="4037336"/>
            <a:ext cx="228513" cy="25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09923" y="4037336"/>
            <a:ext cx="247556" cy="247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12543" y="4037336"/>
            <a:ext cx="218992" cy="25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582775"/>
            <a:ext cx="11340000" cy="3080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9799" y="2221756"/>
            <a:ext cx="266599" cy="267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9320" y="2746292"/>
            <a:ext cx="247556" cy="257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0756" y="3261292"/>
            <a:ext cx="295163" cy="257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9799" y="3776291"/>
            <a:ext cx="266599" cy="267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60756" y="4300828"/>
            <a:ext cx="295163" cy="257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 b="86558"/>
          <a:stretch>
            <a:fillRect/>
          </a:stretch>
        </p:blipFill>
        <p:spPr>
          <a:xfrm>
            <a:off x="360045" y="1080770"/>
            <a:ext cx="10415905" cy="6197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12" r="8147"/>
          <a:stretch>
            <a:fillRect/>
          </a:stretch>
        </p:blipFill>
        <p:spPr>
          <a:xfrm>
            <a:off x="934085" y="1701165"/>
            <a:ext cx="10415905" cy="39185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070" y="4796790"/>
            <a:ext cx="1892300" cy="7962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4796790"/>
            <a:ext cx="1892300" cy="7962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9780" y="4796790"/>
            <a:ext cx="1892300" cy="796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3359150" y="1844675"/>
            <a:ext cx="6311945" cy="25380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8865" y="3429000"/>
            <a:ext cx="1892300" cy="7962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3429000"/>
            <a:ext cx="1892300" cy="796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5"/>
          <a:stretch>
            <a:fillRect/>
          </a:stretch>
        </p:blipFill>
        <p:spPr>
          <a:xfrm>
            <a:off x="718820" y="1152525"/>
            <a:ext cx="9264060" cy="15678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7170" y="1663700"/>
            <a:ext cx="49530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1259840" y="2701290"/>
            <a:ext cx="9192305" cy="9963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12087" y="2768061"/>
            <a:ext cx="304685" cy="25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 b="1443"/>
          <a:stretch>
            <a:fillRect/>
          </a:stretch>
        </p:blipFill>
        <p:spPr>
          <a:xfrm>
            <a:off x="1259840" y="3777615"/>
            <a:ext cx="10632440" cy="30359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650172" y="3872705"/>
            <a:ext cx="247556" cy="257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40651" y="4893167"/>
            <a:ext cx="266599" cy="267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50172" y="5923166"/>
            <a:ext cx="247556" cy="257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67</cp:revision>
  <dcterms:created xsi:type="dcterms:W3CDTF">2015-09-16T06:44:00Z</dcterms:created>
  <dcterms:modified xsi:type="dcterms:W3CDTF">2025-01-19T07:12:39Z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