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32" r:id="rId5"/>
    <p:sldId id="331" r:id="rId6"/>
    <p:sldId id="330" r:id="rId7"/>
    <p:sldId id="329" r:id="rId8"/>
    <p:sldId id="328" r:id="rId9"/>
    <p:sldId id="341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257425"/>
            <a:ext cx="880110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02"/>
          <a:stretch>
            <a:fillRect/>
          </a:stretch>
        </p:blipFill>
        <p:spPr>
          <a:xfrm>
            <a:off x="1416050" y="1124585"/>
            <a:ext cx="5159420" cy="5162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985" y="1556385"/>
            <a:ext cx="3705225" cy="4150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937260"/>
            <a:ext cx="10560095" cy="55733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6718" y="3471227"/>
            <a:ext cx="390377" cy="3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4325" y="4300098"/>
            <a:ext cx="304685" cy="33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4325" y="5119441"/>
            <a:ext cx="304685" cy="33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5282" y="5929257"/>
            <a:ext cx="333249" cy="35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1438275"/>
            <a:ext cx="11235690" cy="49866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02840" y="3881755"/>
            <a:ext cx="3764915" cy="199517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11675" y="3932555"/>
            <a:ext cx="3764915" cy="199517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671945" y="3881755"/>
            <a:ext cx="3764915" cy="199517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35505" y="3932555"/>
            <a:ext cx="6624320" cy="201676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223385" y="3860800"/>
            <a:ext cx="6552565" cy="208851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1152525"/>
            <a:ext cx="10775995" cy="50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3208" y="2380946"/>
            <a:ext cx="390377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3208" y="4847874"/>
            <a:ext cx="390377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651635" y="937260"/>
            <a:ext cx="9048160" cy="4905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4788" y="1222722"/>
            <a:ext cx="304685" cy="34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746" y="3680107"/>
            <a:ext cx="333249" cy="35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367790"/>
            <a:ext cx="10488340" cy="36252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7"/>
          <a:stretch>
            <a:fillRect/>
          </a:stretch>
        </p:blipFill>
        <p:spPr>
          <a:xfrm>
            <a:off x="3503295" y="1339850"/>
            <a:ext cx="5519465" cy="395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7406" y="1711657"/>
            <a:ext cx="333249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7406" y="2694349"/>
            <a:ext cx="342770" cy="33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8841" y="3667500"/>
            <a:ext cx="380856" cy="33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6448" y="4640651"/>
            <a:ext cx="304685" cy="33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3900"/>
          <a:stretch>
            <a:fillRect/>
          </a:stretch>
        </p:blipFill>
        <p:spPr>
          <a:xfrm>
            <a:off x="934085" y="865505"/>
            <a:ext cx="6671945" cy="5445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86200" y="3822700"/>
            <a:ext cx="48768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2327" y="5798113"/>
            <a:ext cx="380856" cy="34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155" y="1484630"/>
            <a:ext cx="3890010" cy="435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1005840" y="1224280"/>
            <a:ext cx="5663610" cy="4932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7104" y="1462488"/>
            <a:ext cx="323727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369" y="4381585"/>
            <a:ext cx="285642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6626" y="5354618"/>
            <a:ext cx="333249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3005" y="1628140"/>
            <a:ext cx="3705225" cy="415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