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3"/>
    <p:sldId id="340" r:id="rId4"/>
    <p:sldId id="332" r:id="rId5"/>
    <p:sldId id="331" r:id="rId6"/>
    <p:sldId id="330" r:id="rId7"/>
    <p:sldId id="329" r:id="rId8"/>
    <p:sldId id="341" r:id="rId9"/>
    <p:sldId id="342" r:id="rId10"/>
    <p:sldId id="343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04745" y="3004820"/>
            <a:ext cx="7381875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22"/>
          <a:stretch>
            <a:fillRect/>
          </a:stretch>
        </p:blipFill>
        <p:spPr>
          <a:xfrm>
            <a:off x="1221105" y="1009015"/>
            <a:ext cx="10055905" cy="53390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15770" y="1151754"/>
            <a:ext cx="380856" cy="333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96777" y="1847782"/>
            <a:ext cx="285642" cy="333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87256" y="3230304"/>
            <a:ext cx="333249" cy="352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35"/>
          <a:stretch>
            <a:fillRect/>
          </a:stretch>
        </p:blipFill>
        <p:spPr>
          <a:xfrm>
            <a:off x="1127125" y="476885"/>
            <a:ext cx="10055905" cy="586803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342652" y="2838117"/>
            <a:ext cx="357521" cy="313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87342" y="3580562"/>
            <a:ext cx="286017" cy="322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69466" y="4323007"/>
            <a:ext cx="312831" cy="322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69466" y="5056507"/>
            <a:ext cx="312831" cy="330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342652" y="5807897"/>
            <a:ext cx="357521" cy="313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224000"/>
            <a:ext cx="11340000" cy="52654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41293" y="3613906"/>
            <a:ext cx="504634" cy="447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74593" y="5546778"/>
            <a:ext cx="285642" cy="238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401"/>
          <a:stretch>
            <a:fillRect/>
          </a:stretch>
        </p:blipFill>
        <p:spPr>
          <a:xfrm>
            <a:off x="1436370" y="1654810"/>
            <a:ext cx="9479960" cy="35667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64788" y="2293452"/>
            <a:ext cx="504634" cy="438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88566" y="4229290"/>
            <a:ext cx="285642" cy="228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75" b="10892"/>
          <a:stretch>
            <a:fillRect/>
          </a:stretch>
        </p:blipFill>
        <p:spPr>
          <a:xfrm>
            <a:off x="1005840" y="1845310"/>
            <a:ext cx="10433685" cy="43205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76780" y="1911985"/>
            <a:ext cx="391795" cy="47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17090" y="4095750"/>
            <a:ext cx="490855" cy="47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744"/>
          <a:stretch>
            <a:fillRect/>
          </a:stretch>
        </p:blipFill>
        <p:spPr>
          <a:xfrm>
            <a:off x="1005840" y="1080770"/>
            <a:ext cx="10433685" cy="83657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103"/>
          <a:stretch>
            <a:fillRect/>
          </a:stretch>
        </p:blipFill>
        <p:spPr>
          <a:xfrm>
            <a:off x="1005840" y="6094095"/>
            <a:ext cx="10433685" cy="639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7"/>
          <a:stretch>
            <a:fillRect/>
          </a:stretch>
        </p:blipFill>
        <p:spPr>
          <a:xfrm>
            <a:off x="934085" y="1152525"/>
            <a:ext cx="10415950" cy="55416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19631" y="1285556"/>
            <a:ext cx="380856" cy="342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67238" y="4075582"/>
            <a:ext cx="304685" cy="333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67238" y="5465833"/>
            <a:ext cx="304685" cy="333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582775"/>
            <a:ext cx="11340000" cy="369591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2493010"/>
            <a:ext cx="2303780" cy="9258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9735" y="3573145"/>
            <a:ext cx="2303780" cy="925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84"/>
          <a:stretch>
            <a:fillRect/>
          </a:stretch>
        </p:blipFill>
        <p:spPr>
          <a:xfrm>
            <a:off x="1221105" y="1439545"/>
            <a:ext cx="10128295" cy="3937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540" y="2204720"/>
            <a:ext cx="2366010" cy="9512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8970" y="3300730"/>
            <a:ext cx="2366010" cy="9512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330" y="4308475"/>
            <a:ext cx="2366010" cy="951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3"/>
          <a:stretch>
            <a:fillRect/>
          </a:stretch>
        </p:blipFill>
        <p:spPr>
          <a:xfrm>
            <a:off x="718820" y="1296035"/>
            <a:ext cx="10992530" cy="490347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593989" y="4257006"/>
            <a:ext cx="295163" cy="333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17011" y="4952091"/>
            <a:ext cx="333249" cy="333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68</cp:revision>
  <dcterms:created xsi:type="dcterms:W3CDTF">2015-09-16T06:44:00Z</dcterms:created>
  <dcterms:modified xsi:type="dcterms:W3CDTF">2025-01-19T08:49:59Z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