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0" r:id="rId4"/>
    <p:sldId id="341" r:id="rId5"/>
    <p:sldId id="342" r:id="rId6"/>
    <p:sldId id="330" r:id="rId7"/>
    <p:sldId id="329" r:id="rId8"/>
    <p:sldId id="328" r:id="rId9"/>
    <p:sldId id="327" r:id="rId10"/>
    <p:sldId id="343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28C"/>
    <a:srgbClr val="F153B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2252345"/>
            <a:ext cx="93630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2065" y="760095"/>
            <a:ext cx="9627870" cy="59131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520950" y="1711960"/>
            <a:ext cx="2639060" cy="121285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52040" y="3213100"/>
            <a:ext cx="2879725" cy="2808605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279650" y="1412875"/>
            <a:ext cx="2880360" cy="338455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631950" y="4653280"/>
            <a:ext cx="3528060" cy="144018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096000" y="1557020"/>
            <a:ext cx="3096260" cy="3168015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456045" y="1557020"/>
            <a:ext cx="2592705" cy="165608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240145" y="4941570"/>
            <a:ext cx="2952115" cy="93599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240145" y="3068955"/>
            <a:ext cx="2952115" cy="3096260"/>
          </a:xfrm>
          <a:prstGeom prst="line">
            <a:avLst/>
          </a:prstGeom>
          <a:ln>
            <a:solidFill>
              <a:srgbClr val="ED02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77595" y="865505"/>
            <a:ext cx="10128930" cy="5408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180" y="4940935"/>
            <a:ext cx="2545080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367790"/>
            <a:ext cx="10416585" cy="3559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772285"/>
            <a:ext cx="2545080" cy="102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6512"/>
          <a:stretch>
            <a:fillRect/>
          </a:stretch>
        </p:blipFill>
        <p:spPr>
          <a:xfrm>
            <a:off x="3288030" y="3572510"/>
            <a:ext cx="2379345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2010410" y="1511300"/>
            <a:ext cx="8328705" cy="3794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585" y="2420620"/>
            <a:ext cx="2545080" cy="102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932555"/>
            <a:ext cx="2545080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1005840" y="1009015"/>
            <a:ext cx="10344830" cy="554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735" y="2103120"/>
            <a:ext cx="60579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735" y="4416425"/>
            <a:ext cx="6057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21105" y="2157095"/>
            <a:ext cx="9840640" cy="2410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6651" y="2452139"/>
            <a:ext cx="380856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49350" y="1152525"/>
            <a:ext cx="9984785" cy="500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3461" y="1428834"/>
            <a:ext cx="333249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2503" y="4223341"/>
            <a:ext cx="304685" cy="3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4"/>
          <a:stretch>
            <a:fillRect/>
          </a:stretch>
        </p:blipFill>
        <p:spPr>
          <a:xfrm>
            <a:off x="1651635" y="793750"/>
            <a:ext cx="91923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293" y="1640721"/>
            <a:ext cx="274425" cy="2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4975" y="2221245"/>
            <a:ext cx="227381" cy="27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7930" y="2793924"/>
            <a:ext cx="313629" cy="27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1453" y="3358758"/>
            <a:ext cx="274425" cy="29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7134" y="3939282"/>
            <a:ext cx="250903" cy="28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152245"/>
            <a:ext cx="11340000" cy="555506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2025-01-20T03:03:55Z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