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0" r:id="rId4"/>
    <p:sldId id="332" r:id="rId5"/>
    <p:sldId id="331" r:id="rId6"/>
    <p:sldId id="330" r:id="rId7"/>
    <p:sldId id="329" r:id="rId8"/>
    <p:sldId id="328" r:id="rId9"/>
    <p:sldId id="327" r:id="rId10"/>
    <p:sldId id="341" r:id="rId11"/>
    <p:sldId id="342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3160"/>
          <a:stretch>
            <a:fillRect/>
          </a:stretch>
        </p:blipFill>
        <p:spPr>
          <a:xfrm>
            <a:off x="337185" y="2293620"/>
            <a:ext cx="11517630" cy="106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2696" r="16242"/>
          <a:stretch>
            <a:fillRect/>
          </a:stretch>
        </p:blipFill>
        <p:spPr>
          <a:xfrm>
            <a:off x="337185" y="3717290"/>
            <a:ext cx="9646920" cy="847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4825" y="815975"/>
            <a:ext cx="8642350" cy="594423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900045" y="2371725"/>
            <a:ext cx="4563745" cy="112966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9375" y="2348865"/>
            <a:ext cx="0" cy="115252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999105" y="2348865"/>
            <a:ext cx="4392930" cy="122428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552305" y="2348865"/>
            <a:ext cx="0" cy="115252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999105" y="5013325"/>
            <a:ext cx="2304415" cy="136842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5595" y="5085080"/>
            <a:ext cx="2303780" cy="122428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392035" y="5013325"/>
            <a:ext cx="2232025" cy="129603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392035" y="5013325"/>
            <a:ext cx="2303780" cy="136842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476250"/>
            <a:ext cx="10356850" cy="6115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5589270"/>
            <a:ext cx="2272665" cy="944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420" y="5646420"/>
            <a:ext cx="2272665" cy="944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5646420"/>
            <a:ext cx="2272665" cy="944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83205" y="1699895"/>
            <a:ext cx="6671990" cy="31661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789045"/>
            <a:ext cx="2425700" cy="10083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3789045"/>
            <a:ext cx="2425700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5339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9278" y="5276585"/>
            <a:ext cx="342770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4013" y="5276585"/>
            <a:ext cx="390377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5399" y="5276585"/>
            <a:ext cx="285642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8799" y="6029889"/>
            <a:ext cx="304685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3056" y="6020354"/>
            <a:ext cx="333249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5399" y="6029889"/>
            <a:ext cx="266599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224280"/>
            <a:ext cx="10775995" cy="531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2570" y="2376906"/>
            <a:ext cx="304685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3527" y="3882355"/>
            <a:ext cx="333249" cy="35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4963" y="5397332"/>
            <a:ext cx="390377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34085" y="1726565"/>
            <a:ext cx="10560095" cy="359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9631" y="1916778"/>
            <a:ext cx="380856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6760" y="4021734"/>
            <a:ext cx="304685" cy="34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18820" y="1296035"/>
            <a:ext cx="10848385" cy="46335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221105" y="1726565"/>
            <a:ext cx="10055905" cy="347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5130" y="1789430"/>
            <a:ext cx="41465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820" y="2497455"/>
            <a:ext cx="51816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5130" y="3192780"/>
            <a:ext cx="41465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4645" y="3899535"/>
            <a:ext cx="5321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522404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