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4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53115"/>
          <a:stretch>
            <a:fillRect/>
          </a:stretch>
        </p:blipFill>
        <p:spPr>
          <a:xfrm>
            <a:off x="1023620" y="2266950"/>
            <a:ext cx="10144125" cy="10896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65464" r="13083"/>
          <a:stretch>
            <a:fillRect/>
          </a:stretch>
        </p:blipFill>
        <p:spPr>
          <a:xfrm>
            <a:off x="1023620" y="3788410"/>
            <a:ext cx="8816975" cy="802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579880" y="1224280"/>
            <a:ext cx="9192305" cy="4477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5426" y="1357370"/>
            <a:ext cx="380856" cy="342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3033" y="2814917"/>
            <a:ext cx="304685" cy="3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3033" y="4272463"/>
            <a:ext cx="304685" cy="3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566140"/>
            <a:ext cx="1027510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23190" y="2878822"/>
            <a:ext cx="301955" cy="31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40445" y="3629581"/>
            <a:ext cx="276073" cy="31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97308" y="4380340"/>
            <a:ext cx="345091" cy="31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97308" y="5131098"/>
            <a:ext cx="345091" cy="31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40445" y="5881857"/>
            <a:ext cx="276073" cy="31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436370" y="1224280"/>
            <a:ext cx="9480595" cy="4848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0758" y="3024310"/>
            <a:ext cx="380856" cy="33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8365" y="4967503"/>
            <a:ext cx="304685" cy="34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2010410" y="721995"/>
            <a:ext cx="8400460" cy="5798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3563" y="1569174"/>
            <a:ext cx="304685" cy="34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5956" y="3521187"/>
            <a:ext cx="380856" cy="34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5956" y="5473200"/>
            <a:ext cx="380856" cy="34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49350" y="578485"/>
            <a:ext cx="10128930" cy="3501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3738" y="1933071"/>
            <a:ext cx="380856" cy="34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919605" y="4004310"/>
            <a:ext cx="9912395" cy="22618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62280" y="4280794"/>
            <a:ext cx="295163" cy="33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62330" y="1152525"/>
            <a:ext cx="10560730" cy="5198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5962" y="1342996"/>
            <a:ext cx="323727" cy="35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5962" y="3536640"/>
            <a:ext cx="323727" cy="35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439265"/>
            <a:ext cx="11340000" cy="39803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2297430" y="1511300"/>
            <a:ext cx="7896270" cy="3568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1062" y="1778148"/>
            <a:ext cx="333249" cy="33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9575" y="1694180"/>
            <a:ext cx="101981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1541" y="2694017"/>
            <a:ext cx="333249" cy="34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38946" y="2732178"/>
            <a:ext cx="542720" cy="31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82976" y="3619427"/>
            <a:ext cx="380856" cy="34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19752" y="3514483"/>
            <a:ext cx="771234" cy="44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30583" y="4544836"/>
            <a:ext cx="304685" cy="33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62473" y="4439893"/>
            <a:ext cx="552241" cy="44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67510"/>
            <a:ext cx="11340000" cy="446972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2025-01-20T02:47:48Z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