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4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45" r:id="rId13"/>
    <p:sldId id="34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2981325"/>
            <a:ext cx="75247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934085" y="1654810"/>
            <a:ext cx="10415950" cy="3733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7238" y="1816455"/>
            <a:ext cx="30468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9631" y="3654784"/>
            <a:ext cx="380856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80" y="1176655"/>
            <a:ext cx="10965180" cy="56089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4290060"/>
            <a:ext cx="2024380" cy="9575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7800" y="5247640"/>
            <a:ext cx="2705100" cy="967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58"/>
          <a:stretch>
            <a:fillRect/>
          </a:stretch>
        </p:blipFill>
        <p:spPr>
          <a:xfrm>
            <a:off x="1788160" y="765175"/>
            <a:ext cx="8759870" cy="5868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240" y="1340485"/>
            <a:ext cx="2520315" cy="977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150" y="3500755"/>
            <a:ext cx="2383790" cy="9963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150" y="5085080"/>
            <a:ext cx="2383790" cy="996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367510"/>
            <a:ext cx="11340000" cy="39885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4293235"/>
            <a:ext cx="2517140" cy="10267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4293235"/>
            <a:ext cx="2517140" cy="10267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9870" y="4293235"/>
            <a:ext cx="2517140" cy="1026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367510"/>
            <a:ext cx="11340000" cy="4043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6154" y="3656168"/>
            <a:ext cx="333249" cy="35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7590" y="4762353"/>
            <a:ext cx="390377" cy="34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1"/>
          <a:stretch>
            <a:fillRect/>
          </a:stretch>
        </p:blipFill>
        <p:spPr>
          <a:xfrm>
            <a:off x="3302000" y="1654810"/>
            <a:ext cx="6023655" cy="3386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1451" y="2102864"/>
            <a:ext cx="304685" cy="34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2408" y="3209393"/>
            <a:ext cx="342770" cy="34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73088" y="4315921"/>
            <a:ext cx="285642" cy="34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221105" y="1296035"/>
            <a:ext cx="9912395" cy="4262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1105" y="2313940"/>
            <a:ext cx="49784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651635" y="1654810"/>
            <a:ext cx="9192305" cy="3312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46703" y="1835882"/>
            <a:ext cx="390377" cy="343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6"/>
          <a:stretch>
            <a:fillRect/>
          </a:stretch>
        </p:blipFill>
        <p:spPr>
          <a:xfrm>
            <a:off x="1579880" y="1654810"/>
            <a:ext cx="9119915" cy="3323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2555" y="1854529"/>
            <a:ext cx="304685" cy="34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80"/>
          <a:stretch>
            <a:fillRect/>
          </a:stretch>
        </p:blipFill>
        <p:spPr>
          <a:xfrm>
            <a:off x="1651635" y="1726565"/>
            <a:ext cx="8904015" cy="3018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7181" y="1936387"/>
            <a:ext cx="390377" cy="343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95755"/>
            <a:ext cx="11340000" cy="5054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7943" y="2249361"/>
            <a:ext cx="380856" cy="333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7943" y="4070749"/>
            <a:ext cx="380856" cy="34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2025-01-19T07:59:18Z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