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8" r:id="rId5"/>
    <p:sldId id="330" r:id="rId6"/>
    <p:sldId id="329" r:id="rId7"/>
    <p:sldId id="328" r:id="rId8"/>
    <p:sldId id="339" r:id="rId9"/>
    <p:sldId id="340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3486"/>
          <a:stretch>
            <a:fillRect/>
          </a:stretch>
        </p:blipFill>
        <p:spPr>
          <a:xfrm>
            <a:off x="201930" y="2404110"/>
            <a:ext cx="11789410" cy="9531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4084" r="19471"/>
          <a:stretch>
            <a:fillRect/>
          </a:stretch>
        </p:blipFill>
        <p:spPr>
          <a:xfrm>
            <a:off x="201930" y="3717290"/>
            <a:ext cx="9493885" cy="735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42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27125" y="764540"/>
            <a:ext cx="10128295" cy="5807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636520"/>
            <a:ext cx="2514600" cy="1069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2636520"/>
            <a:ext cx="2514600" cy="1069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0615" y="2636520"/>
            <a:ext cx="2514600" cy="1069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5516880"/>
            <a:ext cx="2514600" cy="10693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5516880"/>
            <a:ext cx="2514600" cy="1069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5516880"/>
            <a:ext cx="2514600" cy="106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0" r="32260" b="2320"/>
          <a:stretch>
            <a:fillRect/>
          </a:stretch>
        </p:blipFill>
        <p:spPr>
          <a:xfrm>
            <a:off x="790575" y="2997835"/>
            <a:ext cx="7321550" cy="3671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8045" y="3553054"/>
            <a:ext cx="363006" cy="10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8045" y="5587778"/>
            <a:ext cx="363006" cy="10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93"/>
          <a:stretch>
            <a:fillRect/>
          </a:stretch>
        </p:blipFill>
        <p:spPr>
          <a:xfrm>
            <a:off x="790575" y="1080770"/>
            <a:ext cx="10808335" cy="17725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38" t="27751"/>
          <a:stretch>
            <a:fillRect/>
          </a:stretch>
        </p:blipFill>
        <p:spPr>
          <a:xfrm>
            <a:off x="8328070" y="2350415"/>
            <a:ext cx="3270840" cy="423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34085" y="1367790"/>
            <a:ext cx="10488340" cy="4313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3989" y="2234078"/>
            <a:ext cx="371335" cy="1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3989" y="4367170"/>
            <a:ext cx="371335" cy="1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649960"/>
            <a:ext cx="100888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8705" y="1456055"/>
            <a:ext cx="42481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4575" y="2578100"/>
            <a:ext cx="46418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8705" y="3726180"/>
            <a:ext cx="42481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5840" y="5430520"/>
            <a:ext cx="53086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14230" r="2061"/>
          <a:stretch>
            <a:fillRect/>
          </a:stretch>
        </p:blipFill>
        <p:spPr>
          <a:xfrm>
            <a:off x="982980" y="1485265"/>
            <a:ext cx="10080625" cy="503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38" b="84547"/>
          <a:stretch>
            <a:fillRect/>
          </a:stretch>
        </p:blipFill>
        <p:spPr>
          <a:xfrm>
            <a:off x="1221105" y="578485"/>
            <a:ext cx="4082415" cy="906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484630"/>
            <a:ext cx="2513965" cy="1005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420620"/>
            <a:ext cx="2513965" cy="1005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310" y="4004945"/>
            <a:ext cx="2513965" cy="1005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5516880"/>
            <a:ext cx="2513965" cy="100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2082165" y="793750"/>
            <a:ext cx="8328070" cy="5257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33757" y="3612594"/>
            <a:ext cx="333249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3379" y="4898343"/>
            <a:ext cx="333249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2010410" y="865505"/>
            <a:ext cx="8328070" cy="5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4823" y="1627239"/>
            <a:ext cx="304685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2329" y="2265426"/>
            <a:ext cx="380855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