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3"/>
    <p:sldId id="324" r:id="rId4"/>
    <p:sldId id="332" r:id="rId5"/>
    <p:sldId id="331" r:id="rId6"/>
    <p:sldId id="330" r:id="rId7"/>
    <p:sldId id="329" r:id="rId8"/>
    <p:sldId id="328" r:id="rId9"/>
    <p:sldId id="327" r:id="rId10"/>
    <p:sldId id="326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14675" y="2947670"/>
            <a:ext cx="5962650" cy="9620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75" r="21475"/>
          <a:stretch>
            <a:fillRect/>
          </a:stretch>
        </p:blipFill>
        <p:spPr>
          <a:xfrm>
            <a:off x="1651635" y="1486535"/>
            <a:ext cx="8904605" cy="46748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13252" y="2709395"/>
            <a:ext cx="266599" cy="266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94209" y="3443545"/>
            <a:ext cx="295163" cy="247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94209" y="4168162"/>
            <a:ext cx="304685" cy="257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13252" y="4892778"/>
            <a:ext cx="266599" cy="266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13252" y="5617394"/>
            <a:ext cx="266599" cy="266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53" r="21475" b="88743"/>
          <a:stretch>
            <a:fillRect/>
          </a:stretch>
        </p:blipFill>
        <p:spPr>
          <a:xfrm>
            <a:off x="4799965" y="937260"/>
            <a:ext cx="4464685" cy="620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20" y="1798040"/>
            <a:ext cx="11340000" cy="30778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32309" y="4447112"/>
            <a:ext cx="228513" cy="171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88783" y="4313706"/>
            <a:ext cx="390377" cy="333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40470" y="4313706"/>
            <a:ext cx="390377" cy="333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82637" y="4313706"/>
            <a:ext cx="390377" cy="333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295755"/>
            <a:ext cx="11340000" cy="44605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17884" y="2391825"/>
            <a:ext cx="304685" cy="247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55970" y="3116185"/>
            <a:ext cx="238035" cy="247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17884" y="3840545"/>
            <a:ext cx="304685" cy="257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17884" y="4574436"/>
            <a:ext cx="304685" cy="247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55970" y="5298796"/>
            <a:ext cx="238035" cy="257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726285"/>
            <a:ext cx="11340000" cy="31989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07943" y="4552834"/>
            <a:ext cx="238035" cy="257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78623" y="4552834"/>
            <a:ext cx="304685" cy="257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06431" y="4552834"/>
            <a:ext cx="266599" cy="257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15197" y="4552834"/>
            <a:ext cx="266600" cy="257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73" r="23378"/>
          <a:stretch>
            <a:fillRect/>
          </a:stretch>
        </p:blipFill>
        <p:spPr>
          <a:xfrm>
            <a:off x="1866900" y="1916430"/>
            <a:ext cx="8688705" cy="36410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18996" y="3385944"/>
            <a:ext cx="228513" cy="171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33303" y="4681206"/>
            <a:ext cx="380856" cy="323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21" r="23378" b="84027"/>
          <a:stretch>
            <a:fillRect/>
          </a:stretch>
        </p:blipFill>
        <p:spPr>
          <a:xfrm>
            <a:off x="4728210" y="1224280"/>
            <a:ext cx="4320540" cy="692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825"/>
          <a:stretch>
            <a:fillRect/>
          </a:stretch>
        </p:blipFill>
        <p:spPr>
          <a:xfrm>
            <a:off x="2153920" y="1941830"/>
            <a:ext cx="8184560" cy="28816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39517" y="2485450"/>
            <a:ext cx="380856" cy="314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49038" y="3907226"/>
            <a:ext cx="371335" cy="324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21"/>
          <a:stretch>
            <a:fillRect/>
          </a:stretch>
        </p:blipFill>
        <p:spPr>
          <a:xfrm>
            <a:off x="2727960" y="1798320"/>
            <a:ext cx="6960280" cy="352107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680056" y="4345681"/>
            <a:ext cx="161863" cy="238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61013" y="3773177"/>
            <a:ext cx="209471" cy="238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51491" y="3210215"/>
            <a:ext cx="228513" cy="238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51491" y="2647253"/>
            <a:ext cx="228513" cy="229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661013" y="4918185"/>
            <a:ext cx="218992" cy="238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65"/>
          <a:stretch>
            <a:fillRect/>
          </a:stretch>
        </p:blipFill>
        <p:spPr>
          <a:xfrm>
            <a:off x="503555" y="1845590"/>
            <a:ext cx="11339830" cy="33328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67"/>
          <a:stretch>
            <a:fillRect/>
          </a:stretch>
        </p:blipFill>
        <p:spPr>
          <a:xfrm>
            <a:off x="1026795" y="5085715"/>
            <a:ext cx="6456090" cy="16789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12392" y="5199925"/>
            <a:ext cx="380856" cy="314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07606" y="5905951"/>
            <a:ext cx="228513" cy="162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12392" y="6344833"/>
            <a:ext cx="380856" cy="314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853"/>
          <a:stretch>
            <a:fillRect/>
          </a:stretch>
        </p:blipFill>
        <p:spPr>
          <a:xfrm>
            <a:off x="503555" y="1224280"/>
            <a:ext cx="11339830" cy="743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67</cp:revision>
  <dcterms:created xsi:type="dcterms:W3CDTF">2015-09-16T06:44:00Z</dcterms:created>
  <dcterms:modified xsi:type="dcterms:W3CDTF">2025-01-20T02:44:37Z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