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2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7695" y="3004820"/>
            <a:ext cx="589597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96" r="20847"/>
          <a:stretch>
            <a:fillRect/>
          </a:stretch>
        </p:blipFill>
        <p:spPr>
          <a:xfrm>
            <a:off x="1723390" y="1773555"/>
            <a:ext cx="8975725" cy="3655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6921" y="2751940"/>
            <a:ext cx="295163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65964" y="3323483"/>
            <a:ext cx="257078" cy="25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6921" y="3904552"/>
            <a:ext cx="295163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5486" y="4476095"/>
            <a:ext cx="238035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5964" y="5047638"/>
            <a:ext cx="257078" cy="25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 r="20847" b="84341"/>
          <a:stretch>
            <a:fillRect/>
          </a:stretch>
        </p:blipFill>
        <p:spPr>
          <a:xfrm>
            <a:off x="5015865" y="1152525"/>
            <a:ext cx="4319905" cy="69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"/>
          <a:stretch>
            <a:fillRect/>
          </a:stretch>
        </p:blipFill>
        <p:spPr>
          <a:xfrm>
            <a:off x="503555" y="2013585"/>
            <a:ext cx="11280185" cy="25768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843761" y="4151383"/>
            <a:ext cx="161863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54441" y="4151383"/>
            <a:ext cx="209471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59782" y="4151383"/>
            <a:ext cx="228513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30059" y="4151383"/>
            <a:ext cx="238035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84164" y="4151383"/>
            <a:ext cx="218992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436370" y="1583055"/>
            <a:ext cx="9552350" cy="3465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5205" y="2322195"/>
            <a:ext cx="46355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7745" y="2894965"/>
            <a:ext cx="44894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0290" y="3477260"/>
            <a:ext cx="37338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0290" y="4050030"/>
            <a:ext cx="37338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7745" y="4622800"/>
            <a:ext cx="44894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718820" y="1009015"/>
            <a:ext cx="10848385" cy="508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04014" y="4401778"/>
            <a:ext cx="228513" cy="2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230916" y="4001475"/>
            <a:ext cx="266599" cy="21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7011" y="5288163"/>
            <a:ext cx="238035" cy="21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64014" y="5383473"/>
            <a:ext cx="218992" cy="21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149350" y="1367790"/>
            <a:ext cx="10055905" cy="40157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970" y="2853055"/>
            <a:ext cx="9296400" cy="8083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810" y="4575175"/>
            <a:ext cx="9296400" cy="808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1"/>
          <a:stretch>
            <a:fillRect/>
          </a:stretch>
        </p:blipFill>
        <p:spPr>
          <a:xfrm>
            <a:off x="1436370" y="1654810"/>
            <a:ext cx="9479960" cy="34740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885" y="2493010"/>
            <a:ext cx="9296400" cy="8083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885" y="4149090"/>
            <a:ext cx="9296400" cy="808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7"/>
          <a:stretch>
            <a:fillRect/>
          </a:stretch>
        </p:blipFill>
        <p:spPr>
          <a:xfrm>
            <a:off x="647065" y="1224280"/>
            <a:ext cx="11339830" cy="55171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4"/>
          <a:stretch>
            <a:fillRect/>
          </a:stretch>
        </p:blipFill>
        <p:spPr>
          <a:xfrm>
            <a:off x="2207895" y="1710055"/>
            <a:ext cx="7968025" cy="3536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706" y="1948120"/>
            <a:ext cx="218992" cy="24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0142" y="2653622"/>
            <a:ext cx="266599" cy="24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0142" y="3368659"/>
            <a:ext cx="266599" cy="24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8706" y="4074161"/>
            <a:ext cx="218992" cy="24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0142" y="4789197"/>
            <a:ext cx="266599" cy="24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2025-01-19T08:32:07Z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