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42" r:id="rId4"/>
    <p:sldId id="333" r:id="rId5"/>
    <p:sldId id="332" r:id="rId6"/>
    <p:sldId id="331" r:id="rId7"/>
    <p:sldId id="330" r:id="rId8"/>
    <p:sldId id="329" r:id="rId9"/>
    <p:sldId id="328" r:id="rId10"/>
    <p:sldId id="343" r:id="rId11"/>
    <p:sldId id="344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4270" y="3019425"/>
            <a:ext cx="736282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5"/>
          <a:stretch>
            <a:fillRect/>
          </a:stretch>
        </p:blipFill>
        <p:spPr>
          <a:xfrm>
            <a:off x="1198880" y="1916430"/>
            <a:ext cx="9984150" cy="28581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2996565"/>
            <a:ext cx="2080260" cy="9061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340" y="3789045"/>
            <a:ext cx="2095500" cy="7467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3655" y="3068955"/>
            <a:ext cx="1981200" cy="7899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88070" y="3794125"/>
            <a:ext cx="2124710" cy="746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285" y="936980"/>
            <a:ext cx="10943227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116453" y="4974679"/>
            <a:ext cx="266459" cy="33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19325" y="4974679"/>
            <a:ext cx="257271" cy="33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63465" y="5618503"/>
            <a:ext cx="321589" cy="32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58670" y="5618503"/>
            <a:ext cx="284836" cy="32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71753" y="6253130"/>
            <a:ext cx="312401" cy="340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05402" y="6262327"/>
            <a:ext cx="376718" cy="32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1096010" y="1083310"/>
            <a:ext cx="10190480" cy="56235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465" y="1916430"/>
            <a:ext cx="5248910" cy="23228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855" y="4364990"/>
            <a:ext cx="5212080" cy="225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6"/>
          <a:stretch>
            <a:fillRect/>
          </a:stretch>
        </p:blipFill>
        <p:spPr>
          <a:xfrm>
            <a:off x="1292860" y="1080770"/>
            <a:ext cx="9840005" cy="50330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9420" y="1052830"/>
            <a:ext cx="5507990" cy="24390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4030" y="3644900"/>
            <a:ext cx="5453380" cy="2407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367510"/>
            <a:ext cx="11340000" cy="4817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6028" y="2350144"/>
            <a:ext cx="304685" cy="34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6028" y="4344034"/>
            <a:ext cx="304685" cy="34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934085" y="2228850"/>
            <a:ext cx="10560095" cy="2169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7238" y="2410140"/>
            <a:ext cx="304685" cy="344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934085" y="1367790"/>
            <a:ext cx="10560095" cy="4246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7238" y="1529382"/>
            <a:ext cx="304685" cy="333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8196" y="3671806"/>
            <a:ext cx="323727" cy="342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5"/>
          <a:stretch>
            <a:fillRect/>
          </a:stretch>
        </p:blipFill>
        <p:spPr>
          <a:xfrm>
            <a:off x="2509520" y="468630"/>
            <a:ext cx="6969760" cy="4055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9495" y="1383665"/>
            <a:ext cx="50419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3145" y="1988820"/>
            <a:ext cx="51054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9495" y="2637155"/>
            <a:ext cx="58356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45535" y="3284855"/>
            <a:ext cx="46672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57905" y="3933190"/>
            <a:ext cx="52578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80" b="6903"/>
          <a:stretch>
            <a:fillRect/>
          </a:stretch>
        </p:blipFill>
        <p:spPr>
          <a:xfrm>
            <a:off x="2205355" y="4437380"/>
            <a:ext cx="7932420" cy="2303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3"/>
          <a:stretch>
            <a:fillRect/>
          </a:stretch>
        </p:blipFill>
        <p:spPr>
          <a:xfrm>
            <a:off x="1237615" y="467360"/>
            <a:ext cx="10052685" cy="61760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2025-01-19T09:07:22Z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