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40" r:id="rId9"/>
    <p:sldId id="341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3004820"/>
            <a:ext cx="58674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517265" y="1654810"/>
            <a:ext cx="5375955" cy="3064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9205" y="1729105"/>
            <a:ext cx="39941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1115" y="2369185"/>
            <a:ext cx="32512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1115" y="3008630"/>
            <a:ext cx="32512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9205" y="3651250"/>
            <a:ext cx="39941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9205" y="4291330"/>
            <a:ext cx="39941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4" r="23384"/>
          <a:stretch>
            <a:fillRect/>
          </a:stretch>
        </p:blipFill>
        <p:spPr>
          <a:xfrm>
            <a:off x="1866900" y="1845310"/>
            <a:ext cx="8688070" cy="37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8280" y="2733040"/>
            <a:ext cx="39306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2570" y="3324860"/>
            <a:ext cx="32702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2570" y="3915410"/>
            <a:ext cx="32702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1775" y="4516120"/>
            <a:ext cx="34036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8120" y="5107305"/>
            <a:ext cx="40513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8" r="23384" b="83266"/>
          <a:stretch>
            <a:fillRect/>
          </a:stretch>
        </p:blipFill>
        <p:spPr>
          <a:xfrm>
            <a:off x="4799330" y="1224280"/>
            <a:ext cx="4248785" cy="76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862330" y="1511300"/>
            <a:ext cx="10775995" cy="3706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6340" y="2397167"/>
            <a:ext cx="285642" cy="2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4904" y="2987933"/>
            <a:ext cx="238035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6340" y="3588226"/>
            <a:ext cx="285642" cy="2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4904" y="4178992"/>
            <a:ext cx="238035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4904" y="4779285"/>
            <a:ext cx="238035" cy="2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/>
          <a:stretch>
            <a:fillRect/>
          </a:stretch>
        </p:blipFill>
        <p:spPr>
          <a:xfrm>
            <a:off x="575310" y="1798320"/>
            <a:ext cx="11208430" cy="293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9647" y="4096130"/>
            <a:ext cx="228513" cy="17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4836" y="3962631"/>
            <a:ext cx="371335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0932" y="4096130"/>
            <a:ext cx="228513" cy="17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6121" y="3962631"/>
            <a:ext cx="380856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6524" y="3962631"/>
            <a:ext cx="380856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80490"/>
            <a:ext cx="11340000" cy="4525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7565" y="2881012"/>
            <a:ext cx="285642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7565" y="4071834"/>
            <a:ext cx="285642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/>
          <a:stretch>
            <a:fillRect/>
          </a:stretch>
        </p:blipFill>
        <p:spPr>
          <a:xfrm>
            <a:off x="1651635" y="1726565"/>
            <a:ext cx="8975770" cy="311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3403" y="1821715"/>
            <a:ext cx="238035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3403" y="3730317"/>
            <a:ext cx="238035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21105" y="1367790"/>
            <a:ext cx="9912395" cy="3850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2853055"/>
            <a:ext cx="9006840" cy="7505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4364990"/>
            <a:ext cx="9006840" cy="75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487805" y="1820545"/>
            <a:ext cx="9264060" cy="3072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493010"/>
            <a:ext cx="9006840" cy="750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076700"/>
            <a:ext cx="9006840" cy="75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654530"/>
            <a:ext cx="11340000" cy="334489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2025-01-19T09:30:11Z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