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40" r:id="rId4"/>
    <p:sldId id="324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2971800"/>
            <a:ext cx="5305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" y="1089660"/>
            <a:ext cx="10227310" cy="4678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2853055"/>
            <a:ext cx="52514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940560" y="3458845"/>
            <a:ext cx="4730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8970" y="4076700"/>
            <a:ext cx="50355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8970" y="4725035"/>
            <a:ext cx="4953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8970" y="5300980"/>
            <a:ext cx="5035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702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4064" y="3458584"/>
            <a:ext cx="390377" cy="32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1444" y="3592277"/>
            <a:ext cx="228513" cy="1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3132" y="3592277"/>
            <a:ext cx="228513" cy="1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98" y="3592277"/>
            <a:ext cx="228513" cy="1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936085"/>
            <a:ext cx="11340000" cy="26248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14500" y="6138545"/>
            <a:ext cx="3594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8730" y="6138545"/>
            <a:ext cx="5003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98210" y="6138545"/>
            <a:ext cx="4375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1655" y="6127750"/>
            <a:ext cx="4216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27005" y="6138545"/>
            <a:ext cx="3905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75310" y="1726565"/>
            <a:ext cx="11208430" cy="3210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62095" y="4360545"/>
            <a:ext cx="24765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5630" y="4349750"/>
            <a:ext cx="33528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8930" y="4349750"/>
            <a:ext cx="35052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34375" y="4360545"/>
            <a:ext cx="36449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88710" y="4360545"/>
            <a:ext cx="3352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62330" y="1080770"/>
            <a:ext cx="10775995" cy="307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3947" y="3378468"/>
            <a:ext cx="238035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471930" y="4364990"/>
            <a:ext cx="9912395" cy="1342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4177" y="4815274"/>
            <a:ext cx="257078" cy="25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367790"/>
            <a:ext cx="9840005" cy="414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4309" y="1891699"/>
            <a:ext cx="295163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2873" y="3292716"/>
            <a:ext cx="238035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2873" y="4703263"/>
            <a:ext cx="238035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556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0605" y="3659591"/>
            <a:ext cx="218992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2922" y="3659591"/>
            <a:ext cx="285642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2368" y="3650060"/>
            <a:ext cx="247556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2771" y="3659591"/>
            <a:ext cx="238035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53652" y="3659591"/>
            <a:ext cx="257078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08735"/>
            <a:ext cx="11340000" cy="29341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48" r="4972" b="7500"/>
          <a:stretch>
            <a:fillRect/>
          </a:stretch>
        </p:blipFill>
        <p:spPr>
          <a:xfrm>
            <a:off x="4842510" y="3717925"/>
            <a:ext cx="2662555" cy="30232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798320"/>
            <a:ext cx="10775995" cy="3268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1386" y="2074371"/>
            <a:ext cx="228513" cy="1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172" y="2617505"/>
            <a:ext cx="380856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386" y="3417913"/>
            <a:ext cx="228513" cy="1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693" y="3961047"/>
            <a:ext cx="380856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1386" y="4770983"/>
            <a:ext cx="228513" cy="1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2025-01-19T09:50:26Z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