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38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2990850"/>
            <a:ext cx="74676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62330" y="865505"/>
            <a:ext cx="10416585" cy="58216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37080" y="3493135"/>
            <a:ext cx="57213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7080" y="5236845"/>
            <a:ext cx="57213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21"/>
          <a:stretch>
            <a:fillRect/>
          </a:stretch>
        </p:blipFill>
        <p:spPr>
          <a:xfrm>
            <a:off x="1651635" y="721995"/>
            <a:ext cx="912055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9305" y="1016000"/>
            <a:ext cx="4724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9305" y="3546475"/>
            <a:ext cx="4724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0730" y="5222240"/>
            <a:ext cx="51625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938655" y="793750"/>
            <a:ext cx="8472215" cy="5514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8735" y="3031586"/>
            <a:ext cx="285642" cy="2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5436" y="5041129"/>
            <a:ext cx="514156" cy="4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369185" y="1152525"/>
            <a:ext cx="7824515" cy="4420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903" y="2266975"/>
            <a:ext cx="295163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124" y="4286827"/>
            <a:ext cx="504634" cy="4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4357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0176" y="2397341"/>
            <a:ext cx="380856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8"/>
          <a:stretch>
            <a:fillRect/>
          </a:stretch>
        </p:blipFill>
        <p:spPr>
          <a:xfrm>
            <a:off x="1364615" y="793750"/>
            <a:ext cx="96247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0850" y="949960"/>
            <a:ext cx="43053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790" y="3538855"/>
            <a:ext cx="3924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5054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8741" y="2668924"/>
            <a:ext cx="333249" cy="3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8741" y="3384117"/>
            <a:ext cx="342770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7783" y="4089774"/>
            <a:ext cx="304685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0176" y="4795431"/>
            <a:ext cx="380856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7305" y="5501088"/>
            <a:ext cx="276120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525" y="464185"/>
            <a:ext cx="9136380" cy="63252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9695" y="5588635"/>
            <a:ext cx="38544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2204720"/>
            <a:ext cx="41910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67940" y="2852420"/>
            <a:ext cx="4572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1270" y="4025265"/>
            <a:ext cx="58039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9695" y="3378200"/>
            <a:ext cx="54102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78100" y="5072380"/>
            <a:ext cx="54356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67940" y="6236970"/>
            <a:ext cx="5264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4" grpId="0" bldLvl="0" animBg="1"/>
      <p:bldP spid="5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2025-01-20T02:41:27Z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