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40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9987"/>
          <a:stretch>
            <a:fillRect/>
          </a:stretch>
        </p:blipFill>
        <p:spPr>
          <a:xfrm>
            <a:off x="1000125" y="2214245"/>
            <a:ext cx="10191750" cy="12147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61856" r="13265"/>
          <a:stretch>
            <a:fillRect/>
          </a:stretch>
        </p:blipFill>
        <p:spPr>
          <a:xfrm>
            <a:off x="1000125" y="3716655"/>
            <a:ext cx="8839835" cy="926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0"/>
          <a:stretch>
            <a:fillRect/>
          </a:stretch>
        </p:blipFill>
        <p:spPr>
          <a:xfrm>
            <a:off x="2153920" y="650240"/>
            <a:ext cx="8183925" cy="5796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6494" y="869232"/>
            <a:ext cx="304685" cy="33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3900" y="1879793"/>
            <a:ext cx="380856" cy="34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7477" y="2899888"/>
            <a:ext cx="333249" cy="33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5436" y="3910449"/>
            <a:ext cx="323727" cy="3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4958" y="4930544"/>
            <a:ext cx="266599" cy="33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61985" y="5950638"/>
            <a:ext cx="276120" cy="33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 b="3035"/>
          <a:stretch>
            <a:fillRect/>
          </a:stretch>
        </p:blipFill>
        <p:spPr>
          <a:xfrm>
            <a:off x="1221105" y="793750"/>
            <a:ext cx="9984105" cy="56610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39260" y="3256280"/>
            <a:ext cx="60007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0782" y="4821946"/>
            <a:ext cx="552241" cy="21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066450" y="3555309"/>
            <a:ext cx="599848" cy="21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28364" y="4155295"/>
            <a:ext cx="714105" cy="4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28364" y="5069559"/>
            <a:ext cx="628413" cy="4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718820" y="1224280"/>
            <a:ext cx="10920140" cy="5107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1772" y="2405750"/>
            <a:ext cx="333249" cy="3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3208" y="3234882"/>
            <a:ext cx="390377" cy="34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0815" y="4054483"/>
            <a:ext cx="304685" cy="33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1772" y="4874084"/>
            <a:ext cx="333249" cy="34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1772" y="5693685"/>
            <a:ext cx="333249" cy="3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7"/>
          <a:stretch>
            <a:fillRect/>
          </a:stretch>
        </p:blipFill>
        <p:spPr>
          <a:xfrm>
            <a:off x="1723390" y="1009015"/>
            <a:ext cx="8975770" cy="5212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0649" y="2781162"/>
            <a:ext cx="514156" cy="4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3949" y="5096753"/>
            <a:ext cx="285642" cy="2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7"/>
          <a:stretch>
            <a:fillRect/>
          </a:stretch>
        </p:blipFill>
        <p:spPr>
          <a:xfrm>
            <a:off x="2082165" y="1152525"/>
            <a:ext cx="8255680" cy="4320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3883" y="2172772"/>
            <a:ext cx="285642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0583" y="4118451"/>
            <a:ext cx="514156" cy="4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77595" y="1080770"/>
            <a:ext cx="10272440" cy="5018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1026" y="2461351"/>
            <a:ext cx="333249" cy="35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2461" y="4499311"/>
            <a:ext cx="380856" cy="34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579880" y="1009015"/>
            <a:ext cx="9264060" cy="5106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3991" y="1437480"/>
            <a:ext cx="323727" cy="35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3991" y="3466873"/>
            <a:ext cx="323727" cy="35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579880" y="1726565"/>
            <a:ext cx="9264060" cy="328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3991" y="2127145"/>
            <a:ext cx="323727" cy="35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95755"/>
            <a:ext cx="11340000" cy="440574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2025-01-19T09:38:51Z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