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42" r:id="rId10"/>
    <p:sldId id="343" r:id="rId11"/>
    <p:sldId id="344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5220" y="3004820"/>
            <a:ext cx="74009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48204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49350" y="865505"/>
            <a:ext cx="10272440" cy="5585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9565" y="2418080"/>
            <a:ext cx="67627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9125" y="2418080"/>
            <a:ext cx="68961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6670" y="3237865"/>
            <a:ext cx="68961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3645" y="4057650"/>
            <a:ext cx="67627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9565" y="4877435"/>
            <a:ext cx="67627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2020" y="4877435"/>
            <a:ext cx="67627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09565" y="5697220"/>
            <a:ext cx="67627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3645" y="5697220"/>
            <a:ext cx="67627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654810"/>
            <a:ext cx="10775995" cy="327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936980"/>
            <a:ext cx="11340000" cy="5231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7162" y="1889834"/>
            <a:ext cx="238035" cy="22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9404" y="1899362"/>
            <a:ext cx="238035" cy="2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2124" y="1889834"/>
            <a:ext cx="247556" cy="22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4366" y="1889834"/>
            <a:ext cx="247556" cy="22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58522" y="1861248"/>
            <a:ext cx="276121" cy="2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45323" y="4081398"/>
            <a:ext cx="171385" cy="2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159479" y="4081398"/>
            <a:ext cx="228513" cy="2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695315" y="4004945"/>
            <a:ext cx="24574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54441" y="4090927"/>
            <a:ext cx="238035" cy="20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778119" y="4052813"/>
            <a:ext cx="257078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502754" y="5167652"/>
            <a:ext cx="247556" cy="22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121646" y="5139066"/>
            <a:ext cx="123778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597716" y="5177181"/>
            <a:ext cx="257078" cy="2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159479" y="5186709"/>
            <a:ext cx="238035" cy="2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692678" y="5148595"/>
            <a:ext cx="247556" cy="2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35399" y="5148595"/>
            <a:ext cx="257078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06683" y="2452018"/>
            <a:ext cx="228513" cy="2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787640" y="2995145"/>
            <a:ext cx="257078" cy="2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730512" y="3547800"/>
            <a:ext cx="361813" cy="1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635550" y="3547800"/>
            <a:ext cx="361813" cy="1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711721" y="4634054"/>
            <a:ext cx="228513" cy="2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683157" y="5701250"/>
            <a:ext cx="257078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292860" y="1439545"/>
            <a:ext cx="9840005" cy="3700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333" y="2335679"/>
            <a:ext cx="323727" cy="35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6769" y="4099900"/>
            <a:ext cx="380856" cy="33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508125" y="1367790"/>
            <a:ext cx="9264060" cy="408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1757" y="1491522"/>
            <a:ext cx="323727" cy="35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3671" y="2664868"/>
            <a:ext cx="390377" cy="34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3671" y="4420118"/>
            <a:ext cx="390377" cy="34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2"/>
          <a:stretch>
            <a:fillRect/>
          </a:stretch>
        </p:blipFill>
        <p:spPr>
          <a:xfrm>
            <a:off x="1508125" y="865505"/>
            <a:ext cx="9335815" cy="540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0120" y="1779728"/>
            <a:ext cx="304685" cy="33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0120" y="4075514"/>
            <a:ext cx="304685" cy="3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1723390" y="1152525"/>
            <a:ext cx="8904015" cy="4958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6543" y="1285752"/>
            <a:ext cx="304685" cy="34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8936" y="3774712"/>
            <a:ext cx="390377" cy="34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34085" y="1439545"/>
            <a:ext cx="10488340" cy="4267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190" y="4685030"/>
            <a:ext cx="6938010" cy="1021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343025" y="1772285"/>
            <a:ext cx="9768250" cy="35363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2493010"/>
            <a:ext cx="6938010" cy="1021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4220845"/>
            <a:ext cx="6938010" cy="1021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2025-01-19T08:28:05Z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