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02" r:id="rId3"/>
    <p:sldId id="324" r:id="rId4"/>
    <p:sldId id="332" r:id="rId5"/>
    <p:sldId id="331" r:id="rId6"/>
    <p:sldId id="330" r:id="rId7"/>
    <p:sldId id="329" r:id="rId8"/>
    <p:sldId id="328" r:id="rId9"/>
    <p:sldId id="327" r:id="rId10"/>
    <p:sldId id="340" r:id="rId11"/>
    <p:sldId id="341" r:id="rId12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83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59"/>
        <p:guide pos="383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handoutMaster" Target="handoutMasters/handoutMaster1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rcRect b="49987"/>
          <a:stretch>
            <a:fillRect/>
          </a:stretch>
        </p:blipFill>
        <p:spPr>
          <a:xfrm>
            <a:off x="385445" y="2242820"/>
            <a:ext cx="11420475" cy="118618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rcRect t="62169" r="17214"/>
          <a:stretch>
            <a:fillRect/>
          </a:stretch>
        </p:blipFill>
        <p:spPr>
          <a:xfrm>
            <a:off x="385445" y="3717290"/>
            <a:ext cx="9454515" cy="89725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38"/>
          <a:stretch>
            <a:fillRect/>
          </a:stretch>
        </p:blipFill>
        <p:spPr>
          <a:xfrm>
            <a:off x="1149350" y="793750"/>
            <a:ext cx="10344195" cy="586803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1540" y="1556385"/>
            <a:ext cx="7920990" cy="103632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1540" y="3572510"/>
            <a:ext cx="8023225" cy="102489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1540" y="4796790"/>
            <a:ext cx="8023225" cy="10248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01"/>
          <a:stretch>
            <a:fillRect/>
          </a:stretch>
        </p:blipFill>
        <p:spPr>
          <a:xfrm>
            <a:off x="647065" y="1152525"/>
            <a:ext cx="10920140" cy="559879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970496" y="3447094"/>
            <a:ext cx="333249" cy="342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70496" y="4132693"/>
            <a:ext cx="333249" cy="342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989538" y="4818291"/>
            <a:ext cx="304685" cy="342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941931" y="5503890"/>
            <a:ext cx="380856" cy="333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970496" y="6189488"/>
            <a:ext cx="333249" cy="342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59" b="80686"/>
          <a:stretch>
            <a:fillRect/>
          </a:stretch>
        </p:blipFill>
        <p:spPr>
          <a:xfrm>
            <a:off x="503555" y="1296035"/>
            <a:ext cx="11208385" cy="83693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270" y="2132965"/>
            <a:ext cx="10478135" cy="3562350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>
            <a:off x="2413000" y="3510915"/>
            <a:ext cx="5842635" cy="1718310"/>
          </a:xfrm>
          <a:prstGeom prst="line">
            <a:avLst/>
          </a:prstGeom>
          <a:ln>
            <a:solidFill>
              <a:srgbClr val="F00E94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4439285" y="3429000"/>
            <a:ext cx="1728470" cy="1872615"/>
          </a:xfrm>
          <a:prstGeom prst="line">
            <a:avLst/>
          </a:prstGeom>
          <a:ln>
            <a:solidFill>
              <a:srgbClr val="F00E94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6527800" y="3501390"/>
            <a:ext cx="4104640" cy="1727835"/>
          </a:xfrm>
          <a:prstGeom prst="line">
            <a:avLst/>
          </a:prstGeom>
          <a:ln>
            <a:solidFill>
              <a:srgbClr val="F00E94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2279015" y="3501390"/>
            <a:ext cx="6553200" cy="1727835"/>
          </a:xfrm>
          <a:prstGeom prst="line">
            <a:avLst/>
          </a:prstGeom>
          <a:ln>
            <a:solidFill>
              <a:srgbClr val="F00E94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4079240" y="3501390"/>
            <a:ext cx="6913245" cy="1727835"/>
          </a:xfrm>
          <a:prstGeom prst="line">
            <a:avLst/>
          </a:prstGeom>
          <a:ln>
            <a:solidFill>
              <a:srgbClr val="F00E94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305"/>
          <a:stretch>
            <a:fillRect/>
          </a:stretch>
        </p:blipFill>
        <p:spPr>
          <a:xfrm>
            <a:off x="1579880" y="721995"/>
            <a:ext cx="9264060" cy="57905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74746" y="1759868"/>
            <a:ext cx="380856" cy="333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922353" y="4255246"/>
            <a:ext cx="304685" cy="333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209"/>
          <a:stretch>
            <a:fillRect/>
          </a:stretch>
        </p:blipFill>
        <p:spPr>
          <a:xfrm>
            <a:off x="1579880" y="1080770"/>
            <a:ext cx="9048160" cy="49968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65426" y="1309358"/>
            <a:ext cx="380856" cy="343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65426" y="3807840"/>
            <a:ext cx="380856" cy="333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209"/>
          <a:stretch>
            <a:fillRect/>
          </a:stretch>
        </p:blipFill>
        <p:spPr>
          <a:xfrm>
            <a:off x="1723390" y="1798320"/>
            <a:ext cx="9048160" cy="28232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55190" y="1940560"/>
            <a:ext cx="508000" cy="430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84"/>
          <a:stretch>
            <a:fillRect/>
          </a:stretch>
        </p:blipFill>
        <p:spPr>
          <a:xfrm>
            <a:off x="1149350" y="1152525"/>
            <a:ext cx="10128295" cy="43408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89505" y="2280920"/>
            <a:ext cx="490220" cy="480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448560" y="3959225"/>
            <a:ext cx="391160" cy="492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84"/>
          <a:stretch>
            <a:fillRect/>
          </a:stretch>
        </p:blipFill>
        <p:spPr>
          <a:xfrm>
            <a:off x="1077595" y="937260"/>
            <a:ext cx="10128295" cy="57848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24000" y="1051560"/>
            <a:ext cx="459740" cy="562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49400" y="3588385"/>
            <a:ext cx="419100" cy="548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82725" y="5274945"/>
            <a:ext cx="542290" cy="548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672"/>
          <a:stretch>
            <a:fillRect/>
          </a:stretch>
        </p:blipFill>
        <p:spPr>
          <a:xfrm>
            <a:off x="1508125" y="937260"/>
            <a:ext cx="9335815" cy="454723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68</cp:revision>
  <dcterms:created xsi:type="dcterms:W3CDTF">2015-09-16T06:44:00Z</dcterms:created>
  <dcterms:modified xsi:type="dcterms:W3CDTF">2025-01-19T09:21:52Z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