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2985770"/>
            <a:ext cx="62103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511300"/>
            <a:ext cx="10415950" cy="3855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4896" y="1596912"/>
            <a:ext cx="266599" cy="2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4896" y="3305210"/>
            <a:ext cx="257078" cy="2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4417" y="4440894"/>
            <a:ext cx="247556" cy="2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2656205" y="1726565"/>
            <a:ext cx="7103790" cy="323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6795" y="2795270"/>
            <a:ext cx="109791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1298" y="4207780"/>
            <a:ext cx="561763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871470" y="1367790"/>
            <a:ext cx="6671990" cy="391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7675" y="1816100"/>
            <a:ext cx="3048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7898" y="3276299"/>
            <a:ext cx="609370" cy="1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2425" y="4545330"/>
            <a:ext cx="5238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2899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6431" y="3513591"/>
            <a:ext cx="266599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/>
          <a:stretch>
            <a:fillRect/>
          </a:stretch>
        </p:blipFill>
        <p:spPr>
          <a:xfrm>
            <a:off x="982345" y="4148455"/>
            <a:ext cx="5879510" cy="1377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9932" y="4645795"/>
            <a:ext cx="304685" cy="25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656205" y="1224280"/>
            <a:ext cx="6959645" cy="426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6336" y="1795742"/>
            <a:ext cx="228513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1676" y="3234626"/>
            <a:ext cx="247556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6336" y="4683039"/>
            <a:ext cx="266599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79880" y="1296035"/>
            <a:ext cx="9264060" cy="361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5023" y="3319161"/>
            <a:ext cx="1075919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986" y="3385972"/>
            <a:ext cx="628413" cy="1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5527" y="4302231"/>
            <a:ext cx="1599596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37034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97430" y="1654810"/>
            <a:ext cx="7752125" cy="3338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6805" y="1893018"/>
            <a:ext cx="228513" cy="1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2070" y="2427233"/>
            <a:ext cx="399899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6805" y="3238094"/>
            <a:ext cx="228513" cy="1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1591" y="3781848"/>
            <a:ext cx="390377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06805" y="4583170"/>
            <a:ext cx="228513" cy="1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4" r="18938"/>
          <a:stretch>
            <a:fillRect/>
          </a:stretch>
        </p:blipFill>
        <p:spPr>
          <a:xfrm>
            <a:off x="1579880" y="1630680"/>
            <a:ext cx="9192260" cy="35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5326" y="2465224"/>
            <a:ext cx="30468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4369" y="3056109"/>
            <a:ext cx="266599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5326" y="3656524"/>
            <a:ext cx="30468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3411" y="4256939"/>
            <a:ext cx="23803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3411" y="4847824"/>
            <a:ext cx="238035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r="18938" b="88203"/>
          <a:stretch>
            <a:fillRect/>
          </a:stretch>
        </p:blipFill>
        <p:spPr>
          <a:xfrm>
            <a:off x="4007485" y="1152525"/>
            <a:ext cx="554482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508125" y="1583055"/>
            <a:ext cx="9335815" cy="348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2030" y="2301875"/>
            <a:ext cx="44259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6800" y="3723005"/>
            <a:ext cx="34544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153920" y="1367790"/>
            <a:ext cx="8039780" cy="4174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6167" y="1539055"/>
            <a:ext cx="30468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6167" y="2959068"/>
            <a:ext cx="30468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4252" y="4379082"/>
            <a:ext cx="247556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961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9328" y="4872199"/>
            <a:ext cx="276120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9253" y="4872199"/>
            <a:ext cx="266599" cy="26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9177" y="4872199"/>
            <a:ext cx="228513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0059" y="4872199"/>
            <a:ext cx="247557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1419" y="4872199"/>
            <a:ext cx="295162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224280"/>
            <a:ext cx="10704240" cy="476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4585" y="1986507"/>
            <a:ext cx="24755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6021" y="2596513"/>
            <a:ext cx="304685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4585" y="3196987"/>
            <a:ext cx="24755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6021" y="3806993"/>
            <a:ext cx="29516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4585" y="5637011"/>
            <a:ext cx="247556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42" r="13226"/>
          <a:stretch>
            <a:fillRect/>
          </a:stretch>
        </p:blipFill>
        <p:spPr>
          <a:xfrm>
            <a:off x="1221105" y="1917065"/>
            <a:ext cx="9839960" cy="3208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5594" y="2829228"/>
            <a:ext cx="266599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5594" y="3439040"/>
            <a:ext cx="266599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6551" y="4048852"/>
            <a:ext cx="304685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5594" y="4649135"/>
            <a:ext cx="266599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9" r="13226" b="84385"/>
          <a:stretch>
            <a:fillRect/>
          </a:stretch>
        </p:blipFill>
        <p:spPr>
          <a:xfrm>
            <a:off x="4223385" y="1224280"/>
            <a:ext cx="597662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08125" y="1583055"/>
            <a:ext cx="9264060" cy="353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1025" y="1686560"/>
            <a:ext cx="4305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8325" y="2286000"/>
            <a:ext cx="4629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2130" y="2898775"/>
            <a:ext cx="5295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8325" y="3498215"/>
            <a:ext cx="4629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8325" y="4109085"/>
            <a:ext cx="4629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1025" y="4721225"/>
            <a:ext cx="4305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647065" y="1798320"/>
            <a:ext cx="11064285" cy="290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0596" y="2522708"/>
            <a:ext cx="247556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0596" y="3666920"/>
            <a:ext cx="247556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2025-01-19T07:46:06Z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