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40" r:id="rId4"/>
    <p:sldId id="332" r:id="rId5"/>
    <p:sldId id="331" r:id="rId6"/>
    <p:sldId id="330" r:id="rId7"/>
    <p:sldId id="341" r:id="rId8"/>
    <p:sldId id="342" r:id="rId9"/>
    <p:sldId id="343" r:id="rId10"/>
    <p:sldId id="344" r:id="rId11"/>
    <p:sldId id="34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8400" y="3033395"/>
            <a:ext cx="7315200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67"/>
          <a:stretch>
            <a:fillRect/>
          </a:stretch>
        </p:blipFill>
        <p:spPr>
          <a:xfrm>
            <a:off x="1221105" y="721995"/>
            <a:ext cx="9912395" cy="58680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764540"/>
            <a:ext cx="2349500" cy="9194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315" y="1844675"/>
            <a:ext cx="2379980" cy="9036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5455" y="1844675"/>
            <a:ext cx="2372360" cy="9277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71945" y="2924810"/>
            <a:ext cx="2433320" cy="927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31315" y="4725035"/>
            <a:ext cx="2317750" cy="9036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55820" y="5733415"/>
            <a:ext cx="2419350" cy="904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1795145" y="1080770"/>
            <a:ext cx="8832260" cy="45116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526485" y="3941924"/>
            <a:ext cx="304685" cy="343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101"/>
          <a:stretch>
            <a:fillRect/>
          </a:stretch>
        </p:blipFill>
        <p:spPr>
          <a:xfrm>
            <a:off x="2153920" y="1152525"/>
            <a:ext cx="8039780" cy="41840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33471" y="1743140"/>
            <a:ext cx="380856" cy="34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3547" y="3839865"/>
            <a:ext cx="304685" cy="352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9"/>
          <a:stretch>
            <a:fillRect/>
          </a:stretch>
        </p:blipFill>
        <p:spPr>
          <a:xfrm>
            <a:off x="2082165" y="1080770"/>
            <a:ext cx="8328070" cy="46850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52245" y="1804220"/>
            <a:ext cx="390377" cy="352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51742" y="4175388"/>
            <a:ext cx="304685" cy="342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295755"/>
            <a:ext cx="11340000" cy="45391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54643" y="2983635"/>
            <a:ext cx="276120" cy="305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97515" y="3841879"/>
            <a:ext cx="352292" cy="305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35600" y="4757339"/>
            <a:ext cx="304685" cy="314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367510"/>
            <a:ext cx="11340000" cy="444837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2997200"/>
            <a:ext cx="10087610" cy="10496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4725035"/>
            <a:ext cx="10087610" cy="1049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1005840" y="1152525"/>
            <a:ext cx="10344195" cy="55911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1916430"/>
            <a:ext cx="9914890" cy="1031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3789045"/>
            <a:ext cx="9914890" cy="1031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5661025"/>
            <a:ext cx="9914890" cy="103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640"/>
          <a:stretch>
            <a:fillRect/>
          </a:stretch>
        </p:blipFill>
        <p:spPr>
          <a:xfrm>
            <a:off x="2065020" y="534670"/>
            <a:ext cx="8322310" cy="61849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87395" y="5445125"/>
            <a:ext cx="31940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00400" y="4796790"/>
            <a:ext cx="44069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00400" y="4065905"/>
            <a:ext cx="47180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06750" y="3426460"/>
            <a:ext cx="48768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5640" y="2762885"/>
            <a:ext cx="45656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06750" y="6181090"/>
            <a:ext cx="45656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295755"/>
            <a:ext cx="11340000" cy="51062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9375" y="3068955"/>
            <a:ext cx="2641600" cy="10369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430" y="4221480"/>
            <a:ext cx="2566670" cy="10363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3205" y="5373370"/>
            <a:ext cx="2444750" cy="9956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43925" y="5373370"/>
            <a:ext cx="2534920" cy="995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67</cp:revision>
  <dcterms:created xsi:type="dcterms:W3CDTF">2015-09-16T06:44:00Z</dcterms:created>
  <dcterms:modified xsi:type="dcterms:W3CDTF">2025-01-19T09:46:12Z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