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46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4745" y="3004820"/>
            <a:ext cx="73818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34085" y="1439545"/>
            <a:ext cx="10415950" cy="36582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005840" y="1511300"/>
            <a:ext cx="10344195" cy="3909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0379" y="3399049"/>
            <a:ext cx="504634" cy="43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9774" y="3399049"/>
            <a:ext cx="504634" cy="43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61059" y="3399049"/>
            <a:ext cx="504634" cy="43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0379" y="4400277"/>
            <a:ext cx="504634" cy="43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292860" y="1511300"/>
            <a:ext cx="9768250" cy="3627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041" y="2379730"/>
            <a:ext cx="371335" cy="33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3520" y="3840308"/>
            <a:ext cx="380856" cy="33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77595" y="1296035"/>
            <a:ext cx="10272440" cy="3343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72"/>
          <a:stretch>
            <a:fillRect/>
          </a:stretch>
        </p:blipFill>
        <p:spPr>
          <a:xfrm>
            <a:off x="1149350" y="793750"/>
            <a:ext cx="10055905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2780665"/>
            <a:ext cx="2512060" cy="10274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2780665"/>
            <a:ext cx="2512060" cy="10274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5680" y="2780665"/>
            <a:ext cx="2512060" cy="10274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5661025"/>
            <a:ext cx="2512060" cy="10274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5661025"/>
            <a:ext cx="2512060" cy="102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790575" y="1511300"/>
            <a:ext cx="10848385" cy="33940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862330" y="1798320"/>
            <a:ext cx="10488340" cy="3251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1403" y="2951823"/>
            <a:ext cx="580806" cy="33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7146" y="2951823"/>
            <a:ext cx="533198" cy="34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02889" y="2951823"/>
            <a:ext cx="447506" cy="33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2360" y="4515629"/>
            <a:ext cx="580806" cy="35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7625" y="4515629"/>
            <a:ext cx="666498" cy="35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64803" y="4525164"/>
            <a:ext cx="628413" cy="33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402685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436370" y="1511300"/>
            <a:ext cx="9624105" cy="1889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6274" y="2121929"/>
            <a:ext cx="380856" cy="1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6274" y="3066929"/>
            <a:ext cx="380856" cy="1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1436370" y="3305175"/>
            <a:ext cx="6383700" cy="21031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26753" y="4021958"/>
            <a:ext cx="380856" cy="1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6753" y="5035408"/>
            <a:ext cx="380856" cy="1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835" y="721715"/>
            <a:ext cx="99053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9542" y="2919093"/>
            <a:ext cx="291089" cy="29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3306" y="3559995"/>
            <a:ext cx="257822" cy="29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9643" y="4192574"/>
            <a:ext cx="241188" cy="29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0038" y="4833476"/>
            <a:ext cx="332674" cy="29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80438" y="5474378"/>
            <a:ext cx="232871" cy="29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23802" y="6106957"/>
            <a:ext cx="282772" cy="29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862330" y="1296035"/>
            <a:ext cx="10704240" cy="367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2025-01-19T09:25:30Z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