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63" r:id="rId4"/>
    <p:sldId id="362" r:id="rId5"/>
    <p:sldId id="360" r:id="rId6"/>
    <p:sldId id="358" r:id="rId7"/>
    <p:sldId id="356" r:id="rId8"/>
    <p:sldId id="355" r:id="rId9"/>
    <p:sldId id="353" r:id="rId10"/>
    <p:sldId id="352" r:id="rId11"/>
    <p:sldId id="351" r:id="rId12"/>
    <p:sldId id="350" r:id="rId13"/>
    <p:sldId id="349" r:id="rId14"/>
    <p:sldId id="347" r:id="rId15"/>
    <p:sldId id="344" r:id="rId16"/>
    <p:sldId id="342" r:id="rId17"/>
    <p:sldId id="341" r:id="rId18"/>
    <p:sldId id="339" r:id="rId19"/>
    <p:sldId id="338" r:id="rId20"/>
    <p:sldId id="337" r:id="rId21"/>
    <p:sldId id="336" r:id="rId22"/>
    <p:sldId id="333" r:id="rId23"/>
    <p:sldId id="331" r:id="rId24"/>
    <p:sldId id="329" r:id="rId25"/>
    <p:sldId id="328" r:id="rId26"/>
    <p:sldId id="326" r:id="rId27"/>
    <p:sldId id="325" r:id="rId28"/>
    <p:sldId id="364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2925" y="2824162"/>
            <a:ext cx="11106150" cy="120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46824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06216" y="4157800"/>
            <a:ext cx="1241344" cy="586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81163" y="5183046"/>
            <a:ext cx="1056876" cy="467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87219"/>
            <a:ext cx="11340000" cy="38835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6382" y="2613165"/>
            <a:ext cx="1037833" cy="438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84191" y="2594081"/>
            <a:ext cx="1056876" cy="467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35978" y="3584171"/>
            <a:ext cx="1228285" cy="66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31748" y="4655136"/>
            <a:ext cx="1094962" cy="515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340000" cy="27351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4942" y="2857091"/>
            <a:ext cx="361813" cy="400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756"/>
          <a:stretch>
            <a:fillRect/>
          </a:stretch>
        </p:blipFill>
        <p:spPr>
          <a:xfrm>
            <a:off x="4655820" y="2493010"/>
            <a:ext cx="4062730" cy="26873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836"/>
          <a:stretch>
            <a:fillRect/>
          </a:stretch>
        </p:blipFill>
        <p:spPr>
          <a:xfrm>
            <a:off x="1199515" y="5013325"/>
            <a:ext cx="11339830" cy="16561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69"/>
          <a:stretch>
            <a:fillRect/>
          </a:stretch>
        </p:blipFill>
        <p:spPr>
          <a:xfrm>
            <a:off x="839470" y="1052934"/>
            <a:ext cx="11339830" cy="17112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70" y="2637438"/>
            <a:ext cx="11340000" cy="29404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418" y="5742502"/>
            <a:ext cx="11340000" cy="8297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620688"/>
            <a:ext cx="11340000" cy="28764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1728" y="2839965"/>
            <a:ext cx="371335" cy="400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3235263"/>
            <a:ext cx="11340000" cy="3695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98594"/>
            <a:ext cx="11340000" cy="509470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61728" y="4522033"/>
            <a:ext cx="380856" cy="390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620688"/>
            <a:ext cx="11340000" cy="28267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0105" y="2712065"/>
            <a:ext cx="380856" cy="391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20" y="3212976"/>
            <a:ext cx="11340000" cy="35126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08720"/>
            <a:ext cx="11340000" cy="5559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48680" y="3797760"/>
            <a:ext cx="1180024" cy="572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00312" y="5669968"/>
            <a:ext cx="1662083" cy="588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378" y="1595239"/>
            <a:ext cx="11340000" cy="36675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92910" y="1707962"/>
            <a:ext cx="3267914" cy="616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83791" y="3652861"/>
            <a:ext cx="495113" cy="438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96752"/>
            <a:ext cx="11340000" cy="45968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75324" y="2223334"/>
            <a:ext cx="1220388" cy="638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70690" y="4937578"/>
            <a:ext cx="4405800" cy="660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980391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59104" y="2171846"/>
            <a:ext cx="477436" cy="445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0132" y="2188329"/>
            <a:ext cx="930178" cy="379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47521" y="2963037"/>
            <a:ext cx="872556" cy="39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47815" y="2861657"/>
            <a:ext cx="1428001" cy="496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63970" y="3745987"/>
            <a:ext cx="872556" cy="387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08803" y="4528936"/>
            <a:ext cx="1349992" cy="387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34718" y="6053627"/>
            <a:ext cx="485668" cy="445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105745" y="6070110"/>
            <a:ext cx="938409" cy="379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80762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840" y="1788357"/>
            <a:ext cx="11340000" cy="2513219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4301576"/>
            <a:ext cx="11340000" cy="17753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0000"/>
            <a:ext cx="11340000" cy="17586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92718" y="953729"/>
            <a:ext cx="2390567" cy="675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420888"/>
            <a:ext cx="11340000" cy="223582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388437" y="3450786"/>
            <a:ext cx="4691035" cy="919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4396654"/>
            <a:ext cx="11340000" cy="17753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400" y="837995"/>
            <a:ext cx="11340000" cy="26630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15324" y="2756510"/>
            <a:ext cx="1675768" cy="477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400" y="3501008"/>
            <a:ext cx="11340000" cy="18474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861218" y="3653376"/>
            <a:ext cx="1133047" cy="514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0840" y="4464650"/>
            <a:ext cx="1227884" cy="630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5009094"/>
            <a:ext cx="11340000" cy="17753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988840"/>
            <a:ext cx="11340000" cy="2657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65046" y="2789648"/>
            <a:ext cx="5503473" cy="723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08926" y="3903358"/>
            <a:ext cx="3760957" cy="504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548680"/>
            <a:ext cx="10657184" cy="287285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3212976"/>
            <a:ext cx="7344816" cy="37514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11340000" cy="39168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30114" y="1860659"/>
            <a:ext cx="466549" cy="409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5378" y="2785073"/>
            <a:ext cx="1332997" cy="4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73136" y="3468841"/>
            <a:ext cx="4254208" cy="976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048" y="3777848"/>
            <a:ext cx="6030490" cy="30801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744"/>
          <a:stretch>
            <a:fillRect/>
          </a:stretch>
        </p:blipFill>
        <p:spPr>
          <a:xfrm>
            <a:off x="695400" y="908720"/>
            <a:ext cx="11340000" cy="35371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21898" y="2918723"/>
            <a:ext cx="457028" cy="371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912" y="3573016"/>
            <a:ext cx="6030490" cy="30801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99"/>
          <a:stretch>
            <a:fillRect/>
          </a:stretch>
        </p:blipFill>
        <p:spPr>
          <a:xfrm>
            <a:off x="1055440" y="1268760"/>
            <a:ext cx="11340000" cy="202724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529999" y="1296371"/>
            <a:ext cx="3869953" cy="836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55238" y="2514867"/>
            <a:ext cx="5512896" cy="504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9767" y="3284984"/>
            <a:ext cx="6538460" cy="33396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89548"/>
            <a:ext cx="11340000" cy="34905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35615" y="880286"/>
            <a:ext cx="904534" cy="44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63323" y="861212"/>
            <a:ext cx="1123526" cy="44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78789" y="1767218"/>
            <a:ext cx="1085440" cy="41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20452" y="1738607"/>
            <a:ext cx="1094962" cy="44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78134" y="2663687"/>
            <a:ext cx="399899" cy="381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72593" y="2673224"/>
            <a:ext cx="656977" cy="41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7933" y="3550619"/>
            <a:ext cx="1637682" cy="41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6472" y="3531545"/>
            <a:ext cx="1085440" cy="44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4005064"/>
            <a:ext cx="11340000" cy="2710536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5026446" y="4203419"/>
            <a:ext cx="2313703" cy="521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149972" y="5019302"/>
            <a:ext cx="2394299" cy="60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620688"/>
            <a:ext cx="11340000" cy="35624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72390" y="1697034"/>
            <a:ext cx="1685289" cy="52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43019" y="1706559"/>
            <a:ext cx="1694811" cy="51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32843" y="2601926"/>
            <a:ext cx="1114005" cy="466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9594" y="3516344"/>
            <a:ext cx="1037833" cy="44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19846" y="3525869"/>
            <a:ext cx="1028312" cy="42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4122113"/>
            <a:ext cx="11340000" cy="270500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8652087" y="4331655"/>
            <a:ext cx="1723376" cy="476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68007" y="5236498"/>
            <a:ext cx="4046599" cy="485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37981" y="5079947"/>
            <a:ext cx="3846651" cy="653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82566" y="6112767"/>
            <a:ext cx="1075919" cy="504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92696"/>
            <a:ext cx="11340000" cy="2456078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3121009"/>
            <a:ext cx="11340000" cy="352922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664316" y="4256085"/>
            <a:ext cx="437984" cy="391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5194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8386" y="1626806"/>
            <a:ext cx="380856" cy="390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18807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08" y="3129417"/>
            <a:ext cx="11340000" cy="27240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95654" y="3424680"/>
            <a:ext cx="371335" cy="40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642562"/>
            <a:ext cx="11340000" cy="35728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1566" y="4615195"/>
            <a:ext cx="371335" cy="400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1598178"/>
            <a:ext cx="11340000" cy="36616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65</cp:revision>
  <dcterms:created xsi:type="dcterms:W3CDTF">2015-09-16T06:44:00Z</dcterms:created>
  <dcterms:modified xsi:type="dcterms:W3CDTF">2025-01-16T01:17:24Z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