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324" r:id="rId3"/>
    <p:sldId id="395" r:id="rId4"/>
    <p:sldId id="394" r:id="rId5"/>
    <p:sldId id="392" r:id="rId6"/>
    <p:sldId id="391" r:id="rId7"/>
    <p:sldId id="389" r:id="rId8"/>
    <p:sldId id="387" r:id="rId9"/>
    <p:sldId id="386" r:id="rId10"/>
    <p:sldId id="384" r:id="rId11"/>
    <p:sldId id="383" r:id="rId12"/>
    <p:sldId id="382" r:id="rId13"/>
    <p:sldId id="380" r:id="rId14"/>
    <p:sldId id="379" r:id="rId15"/>
    <p:sldId id="378" r:id="rId16"/>
    <p:sldId id="377" r:id="rId17"/>
    <p:sldId id="376" r:id="rId18"/>
    <p:sldId id="375" r:id="rId19"/>
    <p:sldId id="374" r:id="rId20"/>
    <p:sldId id="373" r:id="rId21"/>
    <p:sldId id="372" r:id="rId22"/>
    <p:sldId id="371" r:id="rId23"/>
    <p:sldId id="370" r:id="rId24"/>
    <p:sldId id="367" r:id="rId25"/>
    <p:sldId id="366" r:id="rId26"/>
    <p:sldId id="365" r:id="rId27"/>
    <p:sldId id="364" r:id="rId28"/>
    <p:sldId id="363" r:id="rId29"/>
    <p:sldId id="362" r:id="rId30"/>
    <p:sldId id="361" r:id="rId31"/>
    <p:sldId id="360" r:id="rId32"/>
    <p:sldId id="359" r:id="rId33"/>
    <p:sldId id="396" r:id="rId34"/>
    <p:sldId id="357" r:id="rId35"/>
    <p:sldId id="356" r:id="rId36"/>
    <p:sldId id="355" r:id="rId37"/>
    <p:sldId id="353" r:id="rId38"/>
    <p:sldId id="351" r:id="rId39"/>
    <p:sldId id="350" r:id="rId40"/>
    <p:sldId id="349" r:id="rId41"/>
    <p:sldId id="348" r:id="rId42"/>
    <p:sldId id="347" r:id="rId43"/>
    <p:sldId id="345" r:id="rId44"/>
    <p:sldId id="344" r:id="rId45"/>
    <p:sldId id="343" r:id="rId46"/>
    <p:sldId id="342" r:id="rId47"/>
    <p:sldId id="340" r:id="rId48"/>
    <p:sldId id="339" r:id="rId49"/>
    <p:sldId id="338" r:id="rId50"/>
    <p:sldId id="337" r:id="rId51"/>
    <p:sldId id="336" r:id="rId52"/>
    <p:sldId id="335" r:id="rId53"/>
    <p:sldId id="334" r:id="rId54"/>
    <p:sldId id="333" r:id="rId55"/>
    <p:sldId id="332" r:id="rId56"/>
    <p:sldId id="331" r:id="rId57"/>
    <p:sldId id="329" r:id="rId58"/>
    <p:sldId id="328" r:id="rId59"/>
    <p:sldId id="327" r:id="rId60"/>
    <p:sldId id="325" r:id="rId61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7" Type="http://schemas.openxmlformats.org/officeDocument/2006/relationships/tags" Target="tags/tag1.xml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handoutMaster" Target="handoutMasters/handoutMaster1.xml"/><Relationship Id="rId62" Type="http://schemas.openxmlformats.org/officeDocument/2006/relationships/notesMaster" Target="notesMasters/notesMaster1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4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70.pn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8.png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2926721"/>
            <a:ext cx="12191998" cy="1004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1340000" cy="3955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5867" y="2698614"/>
            <a:ext cx="1770982" cy="4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464" y="3501008"/>
            <a:ext cx="641444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4365104"/>
            <a:ext cx="8254912" cy="2544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4704"/>
            <a:ext cx="11340000" cy="292376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401981"/>
            <a:ext cx="11340000" cy="30846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1340000" cy="33121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64970" y="1781537"/>
            <a:ext cx="319096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7112" y="2861656"/>
            <a:ext cx="3894168" cy="78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3786380"/>
            <a:ext cx="9611808" cy="2614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340000" cy="2607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0369" y="1931552"/>
            <a:ext cx="1666246" cy="50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507534"/>
            <a:ext cx="11340000" cy="30846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1340000" cy="2787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21992" y="1896526"/>
            <a:ext cx="523677" cy="48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417567"/>
            <a:ext cx="11340000" cy="30846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084795"/>
            <a:ext cx="11340000" cy="26884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4740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18422" y="2374297"/>
            <a:ext cx="485591" cy="4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5928" y="5178639"/>
            <a:ext cx="1656725" cy="46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3778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3007" y="4753863"/>
            <a:ext cx="4456020" cy="515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4824"/>
            <a:ext cx="11340000" cy="2765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196752"/>
            <a:ext cx="11340000" cy="46300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42129" y="4157800"/>
            <a:ext cx="485591" cy="39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79072" y="4877880"/>
            <a:ext cx="4325273" cy="75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0000"/>
            <a:ext cx="11340000" cy="5692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0770" y="4065470"/>
            <a:ext cx="342769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12776"/>
            <a:ext cx="11340000" cy="3778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8297" y="3437720"/>
            <a:ext cx="1245591" cy="51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3133" y="4229808"/>
            <a:ext cx="5356339" cy="72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1"/>
            <a:ext cx="11340000" cy="461344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55"/>
          <a:stretch>
            <a:fillRect/>
          </a:stretch>
        </p:blipFill>
        <p:spPr>
          <a:xfrm>
            <a:off x="983432" y="5301208"/>
            <a:ext cx="11340000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14"/>
          <a:stretch>
            <a:fillRect/>
          </a:stretch>
        </p:blipFill>
        <p:spPr>
          <a:xfrm>
            <a:off x="876680" y="618690"/>
            <a:ext cx="11340000" cy="264271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3261409"/>
            <a:ext cx="11340000" cy="88767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3075912"/>
            <a:ext cx="7932896" cy="3737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476672"/>
            <a:ext cx="11340000" cy="28682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80232" y="1493504"/>
            <a:ext cx="8784976" cy="63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1983" y="2429608"/>
            <a:ext cx="6510857" cy="61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3075912"/>
            <a:ext cx="7932896" cy="3737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09959"/>
            <a:ext cx="11340000" cy="46380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30998" y="2918880"/>
            <a:ext cx="295293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3669" y="3854984"/>
            <a:ext cx="4009619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83946" y="4993467"/>
            <a:ext cx="879502" cy="51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82774"/>
            <a:ext cx="11340000" cy="1814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9310" y="1304825"/>
            <a:ext cx="2068633" cy="60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6968" y="2309474"/>
            <a:ext cx="571284" cy="42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739147"/>
            <a:ext cx="7932896" cy="3737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078075"/>
            <a:ext cx="11340000" cy="2701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5155" y="3156905"/>
            <a:ext cx="2323224" cy="52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0840" y="4031011"/>
            <a:ext cx="871296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678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700592"/>
            <a:ext cx="11340000" cy="3600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157" y="2910322"/>
            <a:ext cx="380856" cy="39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96752"/>
            <a:ext cx="11340000" cy="4427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0198" y="5070604"/>
            <a:ext cx="361813" cy="40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544113"/>
            <a:ext cx="11340000" cy="3822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4942" y="2717453"/>
            <a:ext cx="342770" cy="39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00" y="4153233"/>
            <a:ext cx="11340000" cy="2732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1"/>
          <a:stretch>
            <a:fillRect/>
          </a:stretch>
        </p:blipFill>
        <p:spPr>
          <a:xfrm>
            <a:off x="1415480" y="1484784"/>
            <a:ext cx="9649072" cy="3622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22"/>
          <a:stretch>
            <a:fillRect/>
          </a:stretch>
        </p:blipFill>
        <p:spPr>
          <a:xfrm>
            <a:off x="479376" y="1700808"/>
            <a:ext cx="11340000" cy="3393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83"/>
          <a:stretch>
            <a:fillRect/>
          </a:stretch>
        </p:blipFill>
        <p:spPr>
          <a:xfrm>
            <a:off x="4295800" y="2708920"/>
            <a:ext cx="4417128" cy="358856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42"/>
          <a:stretch>
            <a:fillRect/>
          </a:stretch>
        </p:blipFill>
        <p:spPr>
          <a:xfrm>
            <a:off x="372624" y="1052736"/>
            <a:ext cx="11340000" cy="1549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0105" y="2059017"/>
            <a:ext cx="371335" cy="4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42"/>
          <a:stretch>
            <a:fillRect/>
          </a:stretch>
        </p:blipFill>
        <p:spPr>
          <a:xfrm>
            <a:off x="1026655" y="1052736"/>
            <a:ext cx="10325929" cy="5133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96752"/>
            <a:ext cx="11340000" cy="4458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76571" y="4893161"/>
            <a:ext cx="2151838" cy="49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92696"/>
            <a:ext cx="11340000" cy="339093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472" y="4017604"/>
            <a:ext cx="11340000" cy="26330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97235" y="5013176"/>
            <a:ext cx="8955349" cy="60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7386" y="5877272"/>
            <a:ext cx="8403070" cy="61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1340000" cy="34517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7464152" y="3140968"/>
            <a:ext cx="3913072" cy="32453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94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77303" y="889909"/>
            <a:ext cx="1161612" cy="41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0628" y="1749000"/>
            <a:ext cx="485591" cy="45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8538" y="2665363"/>
            <a:ext cx="495113" cy="42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01"/>
          <a:stretch>
            <a:fillRect/>
          </a:stretch>
        </p:blipFill>
        <p:spPr>
          <a:xfrm>
            <a:off x="4187404" y="2325187"/>
            <a:ext cx="5184576" cy="4281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39624"/>
            <a:ext cx="11340000" cy="2679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87969" y="1769527"/>
            <a:ext cx="1142569" cy="48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65"/>
          <a:stretch>
            <a:fillRect/>
          </a:stretch>
        </p:blipFill>
        <p:spPr>
          <a:xfrm>
            <a:off x="3935760" y="2492896"/>
            <a:ext cx="4680520" cy="3817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57102"/>
            <a:ext cx="11340000" cy="3828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86718"/>
            <a:ext cx="11340000" cy="4718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4942" y="3279173"/>
            <a:ext cx="342770" cy="39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4432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0639" y="3217731"/>
            <a:ext cx="437984" cy="40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67"/>
          <a:stretch>
            <a:fillRect/>
          </a:stretch>
        </p:blipFill>
        <p:spPr>
          <a:xfrm>
            <a:off x="426000" y="1052736"/>
            <a:ext cx="11340000" cy="4608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775392"/>
            <a:ext cx="11340000" cy="9764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7282" y="1976423"/>
            <a:ext cx="1114005" cy="48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780928"/>
            <a:ext cx="8074520" cy="3859494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233"/>
          <a:stretch>
            <a:fillRect/>
          </a:stretch>
        </p:blipFill>
        <p:spPr>
          <a:xfrm>
            <a:off x="426000" y="760898"/>
            <a:ext cx="11340000" cy="928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2685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4187" y="1956140"/>
            <a:ext cx="2332745" cy="45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57486" y="1781536"/>
            <a:ext cx="1798449" cy="65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3709" y="2860731"/>
            <a:ext cx="1104483" cy="45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2711598"/>
            <a:ext cx="8074520" cy="3859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548680"/>
            <a:ext cx="11340000" cy="3572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0790" y="2568546"/>
            <a:ext cx="8664483" cy="46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27"/>
          <a:stretch>
            <a:fillRect/>
          </a:stretch>
        </p:blipFill>
        <p:spPr>
          <a:xfrm>
            <a:off x="5879976" y="3357394"/>
            <a:ext cx="5976664" cy="3239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64" y="1484784"/>
            <a:ext cx="11340000" cy="176979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3437720"/>
            <a:ext cx="11340000" cy="15322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58011" y="3514334"/>
            <a:ext cx="2208967" cy="48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47572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54515" y="3952467"/>
            <a:ext cx="5877085" cy="85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97084" y="5176525"/>
            <a:ext cx="2189924" cy="47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033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44032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101087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9100" y="4165939"/>
            <a:ext cx="1584468" cy="64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00770" y="5159509"/>
            <a:ext cx="1417430" cy="40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07830"/>
            <a:ext cx="11340000" cy="2821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5899" y="2771362"/>
            <a:ext cx="371335" cy="40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0" b="49539"/>
          <a:stretch>
            <a:fillRect/>
          </a:stretch>
        </p:blipFill>
        <p:spPr>
          <a:xfrm>
            <a:off x="263352" y="3479571"/>
            <a:ext cx="2808312" cy="296104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30" r="27663" b="49539"/>
          <a:stretch>
            <a:fillRect/>
          </a:stretch>
        </p:blipFill>
        <p:spPr>
          <a:xfrm>
            <a:off x="3071664" y="3495024"/>
            <a:ext cx="2952328" cy="2961048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07" r="73104"/>
          <a:stretch>
            <a:fillRect/>
          </a:stretch>
        </p:blipFill>
        <p:spPr>
          <a:xfrm>
            <a:off x="6312024" y="3389651"/>
            <a:ext cx="2855680" cy="3050968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52" t="48007" r="27592"/>
          <a:stretch>
            <a:fillRect/>
          </a:stretch>
        </p:blipFill>
        <p:spPr>
          <a:xfrm>
            <a:off x="8968748" y="3378257"/>
            <a:ext cx="3031908" cy="3050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5205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83988" y="2785964"/>
            <a:ext cx="1772163" cy="651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4619" y="3788874"/>
            <a:ext cx="533198" cy="40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9405" y="4085792"/>
            <a:ext cx="3448435" cy="59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8599" y="5075908"/>
            <a:ext cx="2237531" cy="47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52"/>
          <a:stretch>
            <a:fillRect/>
          </a:stretch>
        </p:blipFill>
        <p:spPr>
          <a:xfrm>
            <a:off x="1108949" y="620688"/>
            <a:ext cx="11179739" cy="331236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640" y="3741148"/>
            <a:ext cx="9492960" cy="3000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501008"/>
            <a:ext cx="9492960" cy="30002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21"/>
          <a:stretch>
            <a:fillRect/>
          </a:stretch>
        </p:blipFill>
        <p:spPr>
          <a:xfrm>
            <a:off x="1004138" y="620688"/>
            <a:ext cx="11179739" cy="2627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2296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19854" y="1781536"/>
            <a:ext cx="3852105" cy="54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4186" y="2573625"/>
            <a:ext cx="4163157" cy="532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370364"/>
            <a:ext cx="9492960" cy="3000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1497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1319" y="1412776"/>
            <a:ext cx="1708593" cy="582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6634" y="2069568"/>
            <a:ext cx="6476934" cy="68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140968"/>
            <a:ext cx="9492960" cy="3000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1340000" cy="1531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5328" y="1534874"/>
            <a:ext cx="1380604" cy="50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223928"/>
            <a:ext cx="11340000" cy="14979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15706" y="3082622"/>
            <a:ext cx="1114005" cy="50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632" y="3717032"/>
            <a:ext cx="9492960" cy="3000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5348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2604" y="4661857"/>
            <a:ext cx="91079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70841" y="5574795"/>
            <a:ext cx="1770982" cy="39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27698"/>
            <a:ext cx="11340000" cy="5453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8284" y="4293312"/>
            <a:ext cx="371335" cy="40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5" y="620807"/>
            <a:ext cx="11340000" cy="2995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15" y="3101480"/>
            <a:ext cx="342769" cy="40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11" r="30262" b="71219"/>
          <a:stretch>
            <a:fillRect/>
          </a:stretch>
        </p:blipFill>
        <p:spPr>
          <a:xfrm>
            <a:off x="6600190" y="4364990"/>
            <a:ext cx="5616405" cy="1160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93" r="51100"/>
          <a:stretch>
            <a:fillRect/>
          </a:stretch>
        </p:blipFill>
        <p:spPr>
          <a:xfrm>
            <a:off x="1271905" y="3717208"/>
            <a:ext cx="5545137" cy="295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5398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7781" y="4252045"/>
            <a:ext cx="590327" cy="38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4028" y="5005497"/>
            <a:ext cx="1133047" cy="44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1081" y="5730337"/>
            <a:ext cx="1114005" cy="50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64" y="692696"/>
            <a:ext cx="11340000" cy="4646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14644" y="4720413"/>
            <a:ext cx="1085440" cy="46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776" y="5453944"/>
            <a:ext cx="11340000" cy="8876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3728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1772" y="3788992"/>
            <a:ext cx="1018790" cy="51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1340000" cy="380034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3861048"/>
            <a:ext cx="8603696" cy="2651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620688"/>
            <a:ext cx="11340000" cy="2995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2487" y="906919"/>
            <a:ext cx="1104483" cy="48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2336" y="2805588"/>
            <a:ext cx="2161360" cy="47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573016"/>
            <a:ext cx="9611808" cy="2962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69</cp:revision>
  <dcterms:created xsi:type="dcterms:W3CDTF">2015-09-16T06:44:00Z</dcterms:created>
  <dcterms:modified xsi:type="dcterms:W3CDTF">2025-01-16T01:18:22Z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