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62" r:id="rId4"/>
    <p:sldId id="363" r:id="rId5"/>
    <p:sldId id="364" r:id="rId6"/>
    <p:sldId id="361" r:id="rId7"/>
    <p:sldId id="360" r:id="rId8"/>
    <p:sldId id="359" r:id="rId9"/>
    <p:sldId id="357" r:id="rId10"/>
    <p:sldId id="354" r:id="rId11"/>
    <p:sldId id="353" r:id="rId12"/>
    <p:sldId id="352" r:id="rId13"/>
    <p:sldId id="351" r:id="rId14"/>
    <p:sldId id="349" r:id="rId15"/>
    <p:sldId id="348" r:id="rId16"/>
    <p:sldId id="366" r:id="rId17"/>
    <p:sldId id="342" r:id="rId18"/>
    <p:sldId id="367" r:id="rId19"/>
    <p:sldId id="340" r:id="rId20"/>
    <p:sldId id="338" r:id="rId21"/>
    <p:sldId id="336" r:id="rId22"/>
    <p:sldId id="335" r:id="rId23"/>
    <p:sldId id="334" r:id="rId24"/>
    <p:sldId id="331" r:id="rId25"/>
    <p:sldId id="330" r:id="rId26"/>
    <p:sldId id="329" r:id="rId27"/>
    <p:sldId id="327" r:id="rId28"/>
    <p:sldId id="368" r:id="rId29"/>
    <p:sldId id="369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87" y="2838450"/>
            <a:ext cx="804862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10374"/>
            <a:ext cx="11340000" cy="5398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9720" y="4804852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0"/>
          <a:stretch>
            <a:fillRect/>
          </a:stretch>
        </p:blipFill>
        <p:spPr>
          <a:xfrm>
            <a:off x="876680" y="1124744"/>
            <a:ext cx="10475904" cy="5161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548680"/>
            <a:ext cx="10907952" cy="4347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4221088"/>
            <a:ext cx="632856" cy="61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1"/>
          <a:stretch>
            <a:fillRect/>
          </a:stretch>
        </p:blipFill>
        <p:spPr>
          <a:xfrm>
            <a:off x="5938000" y="3851720"/>
            <a:ext cx="3744416" cy="300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97572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60424"/>
            <a:ext cx="10619920" cy="8133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97"/>
          <a:stretch>
            <a:fillRect/>
          </a:stretch>
        </p:blipFill>
        <p:spPr>
          <a:xfrm>
            <a:off x="10372590" y="764704"/>
            <a:ext cx="1844090" cy="8001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7"/>
          <a:stretch>
            <a:fillRect/>
          </a:stretch>
        </p:blipFill>
        <p:spPr>
          <a:xfrm>
            <a:off x="623392" y="1358920"/>
            <a:ext cx="10595764" cy="303607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59"/>
          <a:stretch>
            <a:fillRect/>
          </a:stretch>
        </p:blipFill>
        <p:spPr>
          <a:xfrm>
            <a:off x="3719736" y="3786102"/>
            <a:ext cx="4257484" cy="273924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>
            <a:fillRect/>
          </a:stretch>
        </p:blipFill>
        <p:spPr>
          <a:xfrm>
            <a:off x="7968208" y="3776528"/>
            <a:ext cx="4224712" cy="2842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00"/>
          <a:stretch>
            <a:fillRect/>
          </a:stretch>
        </p:blipFill>
        <p:spPr>
          <a:xfrm>
            <a:off x="1452744" y="620688"/>
            <a:ext cx="9899840" cy="3384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9518" y="1546951"/>
            <a:ext cx="4519049" cy="6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4658" y="2536838"/>
            <a:ext cx="837884" cy="4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5136" y="2527305"/>
            <a:ext cx="1599597" cy="4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59"/>
          <a:stretch>
            <a:fillRect/>
          </a:stretch>
        </p:blipFill>
        <p:spPr>
          <a:xfrm>
            <a:off x="1712524" y="3933056"/>
            <a:ext cx="4383476" cy="2820304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>
            <a:fillRect/>
          </a:stretch>
        </p:blipFill>
        <p:spPr>
          <a:xfrm>
            <a:off x="6096000" y="3898686"/>
            <a:ext cx="4224712" cy="2842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10749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2804" y="5019363"/>
            <a:ext cx="4277486" cy="43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9524" y="5837721"/>
            <a:ext cx="1934167" cy="43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1340000" cy="510410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22885" y="2583519"/>
            <a:ext cx="1066397" cy="43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75520" y="3202486"/>
            <a:ext cx="9189933" cy="73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2" y="4116654"/>
            <a:ext cx="9185770" cy="65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243" y="5183186"/>
            <a:ext cx="771234" cy="4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478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652" y="3580378"/>
            <a:ext cx="371335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47" b="51993"/>
          <a:stretch>
            <a:fillRect/>
          </a:stretch>
        </p:blipFill>
        <p:spPr>
          <a:xfrm>
            <a:off x="119336" y="4088870"/>
            <a:ext cx="6145400" cy="259465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 r="16747"/>
          <a:stretch>
            <a:fillRect/>
          </a:stretch>
        </p:blipFill>
        <p:spPr>
          <a:xfrm>
            <a:off x="6096000" y="3933056"/>
            <a:ext cx="6160334" cy="2750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0000"/>
            <a:ext cx="11340000" cy="2461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650" y="2827306"/>
            <a:ext cx="371335" cy="40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36" y="3228033"/>
            <a:ext cx="11340000" cy="3153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470834"/>
            <a:ext cx="11953328" cy="39163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928777" y="2636912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60296" y="2636912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37316"/>
            <a:ext cx="11340000" cy="505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4719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7822" y="5237920"/>
            <a:ext cx="1087593" cy="51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48680"/>
            <a:ext cx="11340000" cy="171482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56"/>
          <a:stretch>
            <a:fillRect/>
          </a:stretch>
        </p:blipFill>
        <p:spPr>
          <a:xfrm>
            <a:off x="2927648" y="2028266"/>
            <a:ext cx="6120680" cy="335124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188881"/>
            <a:ext cx="11340000" cy="16429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52155" y="5379917"/>
            <a:ext cx="1713853" cy="4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34563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8952" y="1565512"/>
            <a:ext cx="2838776" cy="63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7426" y="2577988"/>
            <a:ext cx="390377" cy="43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0449" y="3406374"/>
            <a:ext cx="542720" cy="49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56"/>
          <a:stretch>
            <a:fillRect/>
          </a:stretch>
        </p:blipFill>
        <p:spPr>
          <a:xfrm>
            <a:off x="3863752" y="3346260"/>
            <a:ext cx="6120680" cy="3351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12459"/>
            <a:ext cx="11340000" cy="4233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5554" y="4859095"/>
            <a:ext cx="1066397" cy="4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8"/>
          <a:stretch>
            <a:fillRect/>
          </a:stretch>
        </p:blipFill>
        <p:spPr>
          <a:xfrm>
            <a:off x="695400" y="980728"/>
            <a:ext cx="10961198" cy="5157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72816"/>
            <a:ext cx="11340000" cy="2718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0564" y="3794993"/>
            <a:ext cx="599848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07"/>
          <a:stretch>
            <a:fillRect/>
          </a:stretch>
        </p:blipFill>
        <p:spPr>
          <a:xfrm>
            <a:off x="3719736" y="4221088"/>
            <a:ext cx="4752528" cy="258531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55"/>
          <a:stretch>
            <a:fillRect/>
          </a:stretch>
        </p:blipFill>
        <p:spPr>
          <a:xfrm>
            <a:off x="407368" y="476672"/>
            <a:ext cx="10673164" cy="1659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55701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39416" y="2564904"/>
            <a:ext cx="1044116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16" y="4221088"/>
            <a:ext cx="6264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5013176"/>
            <a:ext cx="56166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08" y="5731930"/>
            <a:ext cx="5760640" cy="67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/>
          <a:stretch>
            <a:fillRect/>
          </a:stretch>
        </p:blipFill>
        <p:spPr>
          <a:xfrm>
            <a:off x="1919536" y="908720"/>
            <a:ext cx="8496944" cy="549246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799856" y="1268760"/>
            <a:ext cx="2736304" cy="56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75520" y="2420888"/>
            <a:ext cx="21602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6731" y="2636912"/>
            <a:ext cx="208938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813" y="3654952"/>
            <a:ext cx="6535443" cy="65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504" y="4459525"/>
            <a:ext cx="8136904" cy="121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4901" y="5805264"/>
            <a:ext cx="9001579" cy="72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086762"/>
            <a:ext cx="12192000" cy="26844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896200" y="2564904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336360" y="3429000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368" y="3916161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795507"/>
            <a:ext cx="11809312" cy="5266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70"/>
          <a:stretch>
            <a:fillRect/>
          </a:stretch>
        </p:blipFill>
        <p:spPr>
          <a:xfrm>
            <a:off x="1559560" y="765175"/>
            <a:ext cx="9037320" cy="6019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0550" y="3501390"/>
            <a:ext cx="5886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612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472" y="3538163"/>
            <a:ext cx="371335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18697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84" y="2473179"/>
            <a:ext cx="11340000" cy="44383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6230" y="2606520"/>
            <a:ext cx="380856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61"/>
          <a:stretch>
            <a:fillRect/>
          </a:stretch>
        </p:blipFill>
        <p:spPr>
          <a:xfrm>
            <a:off x="678808" y="548680"/>
            <a:ext cx="11015664" cy="377721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21"/>
          <a:stretch>
            <a:fillRect/>
          </a:stretch>
        </p:blipFill>
        <p:spPr>
          <a:xfrm>
            <a:off x="95103" y="4243911"/>
            <a:ext cx="5668080" cy="234303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38"/>
          <a:stretch>
            <a:fillRect/>
          </a:stretch>
        </p:blipFill>
        <p:spPr>
          <a:xfrm>
            <a:off x="5763183" y="4221088"/>
            <a:ext cx="6393080" cy="227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2332409"/>
            <a:ext cx="11340000" cy="337987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65"/>
          <a:stretch>
            <a:fillRect/>
          </a:stretch>
        </p:blipFill>
        <p:spPr>
          <a:xfrm>
            <a:off x="463264" y="1340768"/>
            <a:ext cx="11340000" cy="8482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6916" y="1636566"/>
            <a:ext cx="371335" cy="4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2025-01-16T01:14:23Z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