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3"/>
    <p:sldId id="349" r:id="rId4"/>
    <p:sldId id="350" r:id="rId5"/>
    <p:sldId id="347" r:id="rId6"/>
    <p:sldId id="351" r:id="rId7"/>
    <p:sldId id="352" r:id="rId8"/>
    <p:sldId id="344" r:id="rId9"/>
    <p:sldId id="343" r:id="rId10"/>
    <p:sldId id="353" r:id="rId11"/>
    <p:sldId id="354" r:id="rId12"/>
    <p:sldId id="339" r:id="rId13"/>
    <p:sldId id="355" r:id="rId14"/>
    <p:sldId id="356" r:id="rId15"/>
    <p:sldId id="335" r:id="rId16"/>
    <p:sldId id="357" r:id="rId17"/>
    <p:sldId id="358" r:id="rId18"/>
    <p:sldId id="332" r:id="rId19"/>
    <p:sldId id="359" r:id="rId20"/>
    <p:sldId id="360" r:id="rId21"/>
    <p:sldId id="329" r:id="rId22"/>
    <p:sldId id="328" r:id="rId23"/>
    <p:sldId id="327" r:id="rId24"/>
    <p:sldId id="361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3046273"/>
            <a:ext cx="12191998" cy="765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46021"/>
            <a:ext cx="11340000" cy="456595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863752" y="1628800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7448" y="2852936"/>
            <a:ext cx="10081120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6980" y="4941168"/>
            <a:ext cx="8799459" cy="77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297924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00" y="3815958"/>
            <a:ext cx="11340000" cy="285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1196752"/>
            <a:ext cx="11340000" cy="485130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423592" y="2204864"/>
            <a:ext cx="80648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29060" y="3140967"/>
            <a:ext cx="6115212" cy="48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9844" y="3913159"/>
            <a:ext cx="5522380" cy="63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1584" y="4836591"/>
            <a:ext cx="3744416" cy="121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414878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63352" y="2564904"/>
            <a:ext cx="11305256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9376" y="4869160"/>
            <a:ext cx="10873208" cy="7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86814"/>
            <a:ext cx="11340000" cy="4790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1052736"/>
            <a:ext cx="11340000" cy="517767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351584" y="2132856"/>
            <a:ext cx="65527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05642" y="3140968"/>
            <a:ext cx="498650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4398" y="3933055"/>
            <a:ext cx="4357666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6604" y="4829706"/>
            <a:ext cx="5013531" cy="119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00" y="1556792"/>
            <a:ext cx="11340000" cy="406027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23392" y="2564904"/>
            <a:ext cx="10873208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07368" y="4797152"/>
            <a:ext cx="8280920" cy="56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6"/>
          <a:stretch>
            <a:fillRect/>
          </a:stretch>
        </p:blipFill>
        <p:spPr>
          <a:xfrm>
            <a:off x="426000" y="1268760"/>
            <a:ext cx="11340000" cy="4824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836712"/>
            <a:ext cx="11340000" cy="571438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23392" y="2636912"/>
            <a:ext cx="67687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27840" y="3573016"/>
            <a:ext cx="574422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840" y="4509120"/>
            <a:ext cx="5888240" cy="60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570" y="5291670"/>
            <a:ext cx="2592288" cy="108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9951" y="5401829"/>
            <a:ext cx="2080025" cy="114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484784"/>
            <a:ext cx="11340000" cy="437732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31504" y="3501008"/>
            <a:ext cx="741682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5440" y="2564904"/>
            <a:ext cx="86409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5800" y="1700808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440" y="4869160"/>
            <a:ext cx="9505056" cy="64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6"/>
          <a:stretch>
            <a:fillRect/>
          </a:stretch>
        </p:blipFill>
        <p:spPr>
          <a:xfrm>
            <a:off x="1080679" y="2077138"/>
            <a:ext cx="10058026" cy="42751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84" y="1124744"/>
            <a:ext cx="12164616" cy="956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07069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98"/>
          <a:stretch>
            <a:fillRect/>
          </a:stretch>
        </p:blipFill>
        <p:spPr>
          <a:xfrm>
            <a:off x="876680" y="3011189"/>
            <a:ext cx="11340000" cy="1857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8266" y="4028021"/>
            <a:ext cx="1036662" cy="56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 b="38955"/>
          <a:stretch>
            <a:fillRect/>
          </a:stretch>
        </p:blipFill>
        <p:spPr>
          <a:xfrm>
            <a:off x="2063552" y="620688"/>
            <a:ext cx="8280920" cy="2466658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4891834"/>
            <a:ext cx="11340000" cy="1853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57865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3392" y="2852936"/>
            <a:ext cx="86409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392" y="3645024"/>
            <a:ext cx="7848872" cy="62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352" y="4488917"/>
            <a:ext cx="8784976" cy="74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874" y="5445224"/>
            <a:ext cx="293180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15408" y="5465938"/>
            <a:ext cx="2712640" cy="11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78" y="1556792"/>
            <a:ext cx="11340000" cy="408328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431704" y="1700808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3392" y="2708920"/>
            <a:ext cx="10801200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352" y="4941167"/>
            <a:ext cx="10441160" cy="84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692696"/>
            <a:ext cx="8388702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423592" y="1412776"/>
            <a:ext cx="46805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567608" y="2204863"/>
            <a:ext cx="1656184" cy="36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2478" y="2636912"/>
            <a:ext cx="1656184" cy="44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2478" y="3338664"/>
            <a:ext cx="16561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9513" y="4315750"/>
            <a:ext cx="1656184" cy="63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19512" y="5013176"/>
            <a:ext cx="835700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3552" y="5990262"/>
            <a:ext cx="7128792" cy="76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764704"/>
            <a:ext cx="79612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1099" y="6117497"/>
            <a:ext cx="614972" cy="28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55"/>
          <a:stretch>
            <a:fillRect/>
          </a:stretch>
        </p:blipFill>
        <p:spPr>
          <a:xfrm>
            <a:off x="1714340" y="793842"/>
            <a:ext cx="9998284" cy="580351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351584" y="2420888"/>
            <a:ext cx="864096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91544" y="4077072"/>
            <a:ext cx="56886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7568" y="5085185"/>
            <a:ext cx="5040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7568" y="5949279"/>
            <a:ext cx="547260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060848"/>
            <a:ext cx="11340000" cy="393904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45"/>
          <a:stretch>
            <a:fillRect/>
          </a:stretch>
        </p:blipFill>
        <p:spPr>
          <a:xfrm>
            <a:off x="767408" y="1124744"/>
            <a:ext cx="9686346" cy="111547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647728" y="1340768"/>
            <a:ext cx="16561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456" y="2204864"/>
            <a:ext cx="9937104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16" y="4581128"/>
            <a:ext cx="10513168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48157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71" y="654962"/>
            <a:ext cx="11340000" cy="2013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93880" y="1681317"/>
            <a:ext cx="7062843" cy="73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71" y="2636912"/>
            <a:ext cx="11340000" cy="87102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759372" y="2847490"/>
            <a:ext cx="1142569" cy="47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22"/>
          <a:stretch>
            <a:fillRect/>
          </a:stretch>
        </p:blipFill>
        <p:spPr>
          <a:xfrm>
            <a:off x="1643245" y="3429000"/>
            <a:ext cx="8905510" cy="3211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1340000" cy="553130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31504" y="2780928"/>
            <a:ext cx="8712968" cy="64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31504" y="3645024"/>
            <a:ext cx="64087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504" y="4617275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496" y="5567369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2025-01-16T01:13:33Z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