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39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3000544"/>
            <a:ext cx="11809310" cy="85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604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773" y="2446681"/>
            <a:ext cx="2770730" cy="4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385" y="4334361"/>
            <a:ext cx="1133047" cy="4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2957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3323" y="3923368"/>
            <a:ext cx="399899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08720"/>
            <a:ext cx="11340000" cy="55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381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42034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439816" y="1268760"/>
            <a:ext cx="6902667" cy="59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2282" y="2204864"/>
            <a:ext cx="10540201" cy="5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803" y="3138421"/>
            <a:ext cx="10530680" cy="6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281" y="4110081"/>
            <a:ext cx="10540201" cy="58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803" y="5034112"/>
            <a:ext cx="5428213" cy="6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093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808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81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757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11999"/>
            <a:ext cx="11340000" cy="37394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4451433"/>
            <a:ext cx="11340000" cy="2433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281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3719" y="4186692"/>
            <a:ext cx="10444988" cy="137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00808"/>
            <a:ext cx="11340000" cy="357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0168" y="2645632"/>
            <a:ext cx="8433640" cy="59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8732" y="4644858"/>
            <a:ext cx="2132795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940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2693" y="2852937"/>
            <a:ext cx="1167923" cy="65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2025-01-16T01:14:17Z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