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2" r:id="rId4"/>
    <p:sldId id="340" r:id="rId5"/>
    <p:sldId id="338" r:id="rId6"/>
    <p:sldId id="337" r:id="rId7"/>
    <p:sldId id="336" r:id="rId8"/>
    <p:sldId id="334" r:id="rId9"/>
    <p:sldId id="333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2876550"/>
            <a:ext cx="116490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76946"/>
            <a:ext cx="11340000" cy="25520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55476" y="957674"/>
            <a:ext cx="4592964" cy="62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5803" y="2705283"/>
            <a:ext cx="2780251" cy="5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775823" y="3356827"/>
            <a:ext cx="7200800" cy="338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1681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6508" y="1323821"/>
            <a:ext cx="3043364" cy="60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711624" y="2564904"/>
            <a:ext cx="7200800" cy="338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3406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7458" y="2501616"/>
            <a:ext cx="6908478" cy="58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4813" y="3503213"/>
            <a:ext cx="466549" cy="36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928767" y="3284984"/>
            <a:ext cx="7200800" cy="338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/>
          <a:stretch>
            <a:fillRect/>
          </a:stretch>
        </p:blipFill>
        <p:spPr>
          <a:xfrm>
            <a:off x="911424" y="1124744"/>
            <a:ext cx="10585176" cy="5065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1549" y="2126351"/>
            <a:ext cx="771234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78" y="1412776"/>
            <a:ext cx="11340000" cy="157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273" y="1518085"/>
            <a:ext cx="1637682" cy="46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711624" y="2636912"/>
            <a:ext cx="7200800" cy="338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765175"/>
            <a:ext cx="9893300" cy="3074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421255"/>
            <a:ext cx="56197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3812540"/>
            <a:ext cx="9893300" cy="283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356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3496532"/>
            <a:ext cx="380856" cy="39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91" b="52300"/>
          <a:stretch>
            <a:fillRect/>
          </a:stretch>
        </p:blipFill>
        <p:spPr>
          <a:xfrm>
            <a:off x="360000" y="3942328"/>
            <a:ext cx="5736000" cy="27990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 r="21011"/>
          <a:stretch>
            <a:fillRect/>
          </a:stretch>
        </p:blipFill>
        <p:spPr>
          <a:xfrm>
            <a:off x="6192648" y="3852368"/>
            <a:ext cx="5808008" cy="297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19767"/>
            <a:ext cx="11340000" cy="4801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6950" y="2296298"/>
            <a:ext cx="342770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>
            <a:fillRect/>
          </a:stretch>
        </p:blipFill>
        <p:spPr>
          <a:xfrm>
            <a:off x="839416" y="1412776"/>
            <a:ext cx="10513168" cy="4043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385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088" y="3424375"/>
            <a:ext cx="333249" cy="39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56"/>
          <a:stretch>
            <a:fillRect/>
          </a:stretch>
        </p:blipFill>
        <p:spPr>
          <a:xfrm>
            <a:off x="2207568" y="3933056"/>
            <a:ext cx="7956640" cy="259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"/>
          <a:stretch>
            <a:fillRect/>
          </a:stretch>
        </p:blipFill>
        <p:spPr>
          <a:xfrm>
            <a:off x="911424" y="882493"/>
            <a:ext cx="10657184" cy="5093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33803"/>
            <a:ext cx="11340000" cy="276842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711624" y="2340207"/>
            <a:ext cx="7200800" cy="33835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661248"/>
            <a:ext cx="11340000" cy="7989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04925" y="5873005"/>
            <a:ext cx="1114005" cy="38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1736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274" y="1200176"/>
            <a:ext cx="476070" cy="43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3762" y="1853544"/>
            <a:ext cx="8147998" cy="67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765000" y="2737908"/>
            <a:ext cx="7200800" cy="338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2025-01-16T01:14:09Z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