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8837" y="2814637"/>
            <a:ext cx="793432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717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671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0945216" cy="38768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048" y="4142360"/>
            <a:ext cx="10907952" cy="26842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480" y="4373830"/>
            <a:ext cx="499673" cy="4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2962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249" y="2758724"/>
            <a:ext cx="342770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90684"/>
            <a:ext cx="11340000" cy="3550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22" y="692696"/>
            <a:ext cx="1093581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836712"/>
            <a:ext cx="75514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204864"/>
            <a:ext cx="11340000" cy="2677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21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4464" y="5758958"/>
            <a:ext cx="371335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927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56946"/>
            <a:ext cx="11340000" cy="3944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1441" y="4800863"/>
            <a:ext cx="466549" cy="4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676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4997" y="3392899"/>
            <a:ext cx="771234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01226"/>
            <a:ext cx="11340000" cy="4055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3600" y="4693376"/>
            <a:ext cx="333248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2025-01-16T01:17:55Z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