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1908657"/>
            <a:ext cx="11953326" cy="3040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36" y="1592630"/>
            <a:ext cx="11340000" cy="3672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14" y="801360"/>
            <a:ext cx="104206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1400" y="2763198"/>
            <a:ext cx="314982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60255"/>
            <a:ext cx="11340000" cy="5421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849" y="3913739"/>
            <a:ext cx="380856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039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0770" y="3581393"/>
            <a:ext cx="342769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556792"/>
            <a:ext cx="11340000" cy="363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8" y="2757375"/>
            <a:ext cx="428463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46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2036417"/>
            <a:ext cx="380856" cy="39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9"/>
          <a:stretch>
            <a:fillRect/>
          </a:stretch>
        </p:blipFill>
        <p:spPr>
          <a:xfrm>
            <a:off x="263352" y="683976"/>
            <a:ext cx="11340000" cy="27450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4073464" y="3284984"/>
            <a:ext cx="3719776" cy="317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61212"/>
            <a:ext cx="11340000" cy="18254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1"/>
          <a:stretch>
            <a:fillRect/>
          </a:stretch>
        </p:blipFill>
        <p:spPr>
          <a:xfrm>
            <a:off x="263352" y="1124744"/>
            <a:ext cx="11340000" cy="2836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0833" y="3218283"/>
            <a:ext cx="371335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030154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317" y="3158497"/>
            <a:ext cx="342770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3991202"/>
            <a:ext cx="11340000" cy="1742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1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14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37263" y="3017131"/>
            <a:ext cx="1018790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7515" y="3017131"/>
            <a:ext cx="1009269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9354" y="3960086"/>
            <a:ext cx="1028312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0538" y="4903040"/>
            <a:ext cx="1009269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549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157" y="2163133"/>
            <a:ext cx="380856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47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1854" y="2979640"/>
            <a:ext cx="1456775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3088" y="2989165"/>
            <a:ext cx="1047355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5632" y="3903481"/>
            <a:ext cx="1047355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6413" y="4817797"/>
            <a:ext cx="580806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5153" y="4817797"/>
            <a:ext cx="590326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5607" y="5741638"/>
            <a:ext cx="1056876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4850"/>
            <a:ext cx="11340000" cy="50264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34388" y="4418932"/>
            <a:ext cx="561763" cy="4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6756" y="5305950"/>
            <a:ext cx="1037833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>
            <a:fillRect/>
          </a:stretch>
        </p:blipFill>
        <p:spPr>
          <a:xfrm>
            <a:off x="911424" y="980728"/>
            <a:ext cx="10297144" cy="5231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11340000" cy="53426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07264" y="1855722"/>
            <a:ext cx="4464496" cy="57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628" y="2698529"/>
            <a:ext cx="2284396" cy="6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84492" y="3798513"/>
            <a:ext cx="428463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0" t="52302" r="73965"/>
          <a:stretch>
            <a:fillRect/>
          </a:stretch>
        </p:blipFill>
        <p:spPr>
          <a:xfrm>
            <a:off x="10238796" y="1013246"/>
            <a:ext cx="1292548" cy="179171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5" t="53679" r="53645"/>
          <a:stretch>
            <a:fillRect/>
          </a:stretch>
        </p:blipFill>
        <p:spPr>
          <a:xfrm>
            <a:off x="10304073" y="3032120"/>
            <a:ext cx="1161994" cy="1777564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 t="55055" r="14277"/>
          <a:stretch>
            <a:fillRect/>
          </a:stretch>
        </p:blipFill>
        <p:spPr>
          <a:xfrm>
            <a:off x="9385930" y="5036848"/>
            <a:ext cx="2758742" cy="176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69123"/>
            <a:ext cx="11340000" cy="4652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4205" y="1550252"/>
            <a:ext cx="2170881" cy="4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9419" y="1550252"/>
            <a:ext cx="2180404" cy="5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5590" y="2532164"/>
            <a:ext cx="418942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6849" y="2513098"/>
            <a:ext cx="561762" cy="4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3953" y="3394067"/>
            <a:ext cx="704999" cy="53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1384" y="4258163"/>
            <a:ext cx="2352464" cy="6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3953" y="5334903"/>
            <a:ext cx="2180403" cy="4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84784"/>
            <a:ext cx="11340000" cy="4098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290" y="2695417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5801" y="3315032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778" y="3315032"/>
            <a:ext cx="2170881" cy="4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8169" y="4268287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8169" y="4887903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29352"/>
            <a:ext cx="103434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1765" y="4241458"/>
            <a:ext cx="347385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191" y="620688"/>
            <a:ext cx="9294362" cy="6161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024" y="764704"/>
            <a:ext cx="1008112" cy="47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76672"/>
            <a:ext cx="9254288" cy="15032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891062"/>
            <a:ext cx="8232576" cy="4994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6080" y="3048891"/>
            <a:ext cx="1189318" cy="38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8288" y="3020156"/>
            <a:ext cx="1008112" cy="51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064" y="3778411"/>
            <a:ext cx="1554630" cy="47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288" y="3861048"/>
            <a:ext cx="864096" cy="3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0971" y="4764671"/>
            <a:ext cx="832300" cy="2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6280" y="4610105"/>
            <a:ext cx="1205376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8088" y="5663308"/>
            <a:ext cx="1088693" cy="70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16280" y="5804508"/>
            <a:ext cx="1205376" cy="56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62" y="692696"/>
            <a:ext cx="102078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2668" y="2708748"/>
            <a:ext cx="342832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9775"/>
            <a:ext cx="11340000" cy="5503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198" y="2168556"/>
            <a:ext cx="371335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