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4" r:id="rId3"/>
    <p:sldId id="354" r:id="rId4"/>
    <p:sldId id="353" r:id="rId5"/>
    <p:sldId id="352" r:id="rId6"/>
    <p:sldId id="351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5" r:id="rId20"/>
    <p:sldId id="334" r:id="rId21"/>
    <p:sldId id="333" r:id="rId22"/>
    <p:sldId id="332" r:id="rId23"/>
    <p:sldId id="330" r:id="rId24"/>
    <p:sldId id="329" r:id="rId25"/>
    <p:sldId id="328" r:id="rId26"/>
    <p:sldId id="327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2904300"/>
            <a:ext cx="11953328" cy="104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091" y="589668"/>
            <a:ext cx="10286526" cy="62957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6380" y="1628800"/>
            <a:ext cx="7961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484784"/>
            <a:ext cx="11340000" cy="39834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650" y="2780826"/>
            <a:ext cx="428463" cy="390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052736"/>
            <a:ext cx="11340000" cy="49986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6848" y="3475769"/>
            <a:ext cx="333248" cy="391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1"/>
          <a:stretch>
            <a:fillRect/>
          </a:stretch>
        </p:blipFill>
        <p:spPr>
          <a:xfrm>
            <a:off x="983432" y="900000"/>
            <a:ext cx="10369152" cy="58636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56792"/>
            <a:ext cx="11340000" cy="39828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175225"/>
            <a:ext cx="11340000" cy="46300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33736" y="5119332"/>
            <a:ext cx="371335" cy="40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823"/>
          <a:stretch>
            <a:fillRect/>
          </a:stretch>
        </p:blipFill>
        <p:spPr>
          <a:xfrm>
            <a:off x="2686984" y="757682"/>
            <a:ext cx="7369456" cy="6026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476672"/>
            <a:ext cx="11340000" cy="40713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4121" y="3813833"/>
            <a:ext cx="371335" cy="400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1487488" y="4238188"/>
            <a:ext cx="9696440" cy="25949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32"/>
          <a:stretch>
            <a:fillRect/>
          </a:stretch>
        </p:blipFill>
        <p:spPr>
          <a:xfrm>
            <a:off x="1055440" y="1196752"/>
            <a:ext cx="10225136" cy="4812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8" y="693063"/>
            <a:ext cx="11340000" cy="37726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78367" y="3827371"/>
            <a:ext cx="399899" cy="38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7" b="66583"/>
          <a:stretch>
            <a:fillRect/>
          </a:stretch>
        </p:blipFill>
        <p:spPr>
          <a:xfrm>
            <a:off x="1416050" y="4509135"/>
            <a:ext cx="10297160" cy="18724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00753" y="5700544"/>
            <a:ext cx="428463" cy="38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29352"/>
            <a:ext cx="1038808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97435" y="2336066"/>
            <a:ext cx="1997372" cy="445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84677" y="2178232"/>
            <a:ext cx="172298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18347" y="3114336"/>
            <a:ext cx="331345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65384" y="5051762"/>
            <a:ext cx="3052753" cy="445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75" r="9197"/>
          <a:stretch>
            <a:fillRect/>
          </a:stretch>
        </p:blipFill>
        <p:spPr>
          <a:xfrm>
            <a:off x="983615" y="2565400"/>
            <a:ext cx="10297160" cy="36379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44691" y="3640233"/>
            <a:ext cx="771234" cy="38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82323" y="5488982"/>
            <a:ext cx="380856" cy="362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760" y="1185545"/>
            <a:ext cx="10273030" cy="908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548680"/>
            <a:ext cx="11340000" cy="4122123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02"/>
          <a:stretch>
            <a:fillRect/>
          </a:stretch>
        </p:blipFill>
        <p:spPr>
          <a:xfrm>
            <a:off x="1451484" y="4437112"/>
            <a:ext cx="9289032" cy="25119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0000"/>
            <a:ext cx="11340000" cy="36782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59099" y="2014921"/>
            <a:ext cx="418942" cy="343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02122" y="2910670"/>
            <a:ext cx="428463" cy="39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25245" y="3787360"/>
            <a:ext cx="1094962" cy="466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02"/>
          <a:stretch>
            <a:fillRect/>
          </a:stretch>
        </p:blipFill>
        <p:spPr>
          <a:xfrm>
            <a:off x="1451484" y="4437112"/>
            <a:ext cx="9289032" cy="25119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900000"/>
            <a:ext cx="11340000" cy="364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38191" y="2054568"/>
            <a:ext cx="476070" cy="324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79450" y="1987774"/>
            <a:ext cx="599848" cy="391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22171" y="2884712"/>
            <a:ext cx="1742419" cy="438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88144" y="3533559"/>
            <a:ext cx="7248384" cy="744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02"/>
          <a:stretch>
            <a:fillRect/>
          </a:stretch>
        </p:blipFill>
        <p:spPr>
          <a:xfrm>
            <a:off x="1559496" y="4365104"/>
            <a:ext cx="9289032" cy="25119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1556792"/>
            <a:ext cx="11340000" cy="17476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96262" y="2635912"/>
            <a:ext cx="3837128" cy="496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02"/>
          <a:stretch>
            <a:fillRect/>
          </a:stretch>
        </p:blipFill>
        <p:spPr>
          <a:xfrm>
            <a:off x="1559496" y="3429000"/>
            <a:ext cx="9289032" cy="25119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548680"/>
            <a:ext cx="11340000" cy="378369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050740"/>
            <a:ext cx="11340000" cy="28072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11931" y="5206109"/>
            <a:ext cx="1675768" cy="467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58732" y="5206109"/>
            <a:ext cx="1114005" cy="467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41402" y="6122765"/>
            <a:ext cx="1085440" cy="467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631351"/>
            <a:ext cx="11340000" cy="18696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83079" y="2737883"/>
            <a:ext cx="2161360" cy="50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84"/>
          <a:stretch>
            <a:fillRect/>
          </a:stretch>
        </p:blipFill>
        <p:spPr>
          <a:xfrm>
            <a:off x="444632" y="3605742"/>
            <a:ext cx="11340000" cy="18394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72816"/>
            <a:ext cx="11340000" cy="30756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16855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06865" y="4258171"/>
            <a:ext cx="341513" cy="35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375" y="549275"/>
            <a:ext cx="9298940" cy="3252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3215" y="3068955"/>
            <a:ext cx="49149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661"/>
          <a:stretch>
            <a:fillRect/>
          </a:stretch>
        </p:blipFill>
        <p:spPr>
          <a:xfrm>
            <a:off x="8184515" y="4364990"/>
            <a:ext cx="3714750" cy="16173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>
            <a:fillRect/>
          </a:stretch>
        </p:blipFill>
        <p:spPr>
          <a:xfrm>
            <a:off x="1633855" y="3717290"/>
            <a:ext cx="6062345" cy="3171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015381"/>
            <a:ext cx="11340000" cy="5221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1728" y="3454823"/>
            <a:ext cx="371335" cy="400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009" y="613060"/>
            <a:ext cx="10376592" cy="6315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20050" y="2564905"/>
            <a:ext cx="756470" cy="516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340000" cy="41054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5036" y="4256357"/>
            <a:ext cx="380856" cy="390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42" t="1648" r="5603" b="38086"/>
          <a:stretch>
            <a:fillRect/>
          </a:stretch>
        </p:blipFill>
        <p:spPr>
          <a:xfrm>
            <a:off x="4907868" y="3789040"/>
            <a:ext cx="2376264" cy="2952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98"/>
          <a:stretch>
            <a:fillRect/>
          </a:stretch>
        </p:blipFill>
        <p:spPr>
          <a:xfrm>
            <a:off x="911424" y="1124744"/>
            <a:ext cx="10716608" cy="4898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65</cp:revision>
  <dcterms:created xsi:type="dcterms:W3CDTF">2015-09-16T06:44:00Z</dcterms:created>
  <dcterms:modified xsi:type="dcterms:W3CDTF">2025-01-16T01:13:42Z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