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24" r:id="rId3"/>
    <p:sldId id="375" r:id="rId4"/>
    <p:sldId id="374" r:id="rId5"/>
    <p:sldId id="373" r:id="rId6"/>
    <p:sldId id="372" r:id="rId7"/>
    <p:sldId id="371" r:id="rId8"/>
    <p:sldId id="370" r:id="rId9"/>
    <p:sldId id="369" r:id="rId10"/>
    <p:sldId id="367" r:id="rId11"/>
    <p:sldId id="366" r:id="rId12"/>
    <p:sldId id="365" r:id="rId13"/>
    <p:sldId id="362" r:id="rId14"/>
    <p:sldId id="359" r:id="rId15"/>
    <p:sldId id="358" r:id="rId16"/>
    <p:sldId id="357" r:id="rId17"/>
    <p:sldId id="356" r:id="rId18"/>
    <p:sldId id="355" r:id="rId19"/>
    <p:sldId id="352" r:id="rId20"/>
    <p:sldId id="377" r:id="rId21"/>
    <p:sldId id="350" r:id="rId22"/>
    <p:sldId id="348" r:id="rId23"/>
    <p:sldId id="347" r:id="rId24"/>
    <p:sldId id="346" r:id="rId25"/>
    <p:sldId id="345" r:id="rId26"/>
    <p:sldId id="343" r:id="rId27"/>
    <p:sldId id="341" r:id="rId28"/>
    <p:sldId id="340" r:id="rId29"/>
    <p:sldId id="339" r:id="rId30"/>
    <p:sldId id="338" r:id="rId31"/>
    <p:sldId id="337" r:id="rId32"/>
    <p:sldId id="335" r:id="rId33"/>
    <p:sldId id="334" r:id="rId34"/>
    <p:sldId id="332" r:id="rId35"/>
    <p:sldId id="331" r:id="rId36"/>
    <p:sldId id="329" r:id="rId37"/>
    <p:sldId id="328" r:id="rId38"/>
    <p:sldId id="378" r:id="rId39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3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33"/>
          <a:stretch>
            <a:fillRect/>
          </a:stretch>
        </p:blipFill>
        <p:spPr>
          <a:xfrm>
            <a:off x="1391796" y="2907695"/>
            <a:ext cx="9408408" cy="1042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2077468"/>
            <a:ext cx="11340000" cy="2703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1556792"/>
            <a:ext cx="11340000" cy="2831782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340000" cy="630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3884" y="1062456"/>
            <a:ext cx="285642" cy="28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33"/>
          <a:stretch>
            <a:fillRect/>
          </a:stretch>
        </p:blipFill>
        <p:spPr>
          <a:xfrm>
            <a:off x="4632156" y="3717032"/>
            <a:ext cx="2927688" cy="3009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624907"/>
            <a:ext cx="11340000" cy="17977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1880" y="1918603"/>
            <a:ext cx="504910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87" r="18303" b="15016"/>
          <a:stretch>
            <a:fillRect/>
          </a:stretch>
        </p:blipFill>
        <p:spPr>
          <a:xfrm>
            <a:off x="4583430" y="4829175"/>
            <a:ext cx="2818765" cy="18903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00" y="2495193"/>
            <a:ext cx="11340000" cy="2334074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928" y="4849330"/>
            <a:ext cx="11340000" cy="5148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412776"/>
            <a:ext cx="11340000" cy="40202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33415" y="4423216"/>
            <a:ext cx="1580554" cy="352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82080" y="4985292"/>
            <a:ext cx="752191" cy="342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15"/>
          <a:stretch>
            <a:fillRect/>
          </a:stretch>
        </p:blipFill>
        <p:spPr>
          <a:xfrm>
            <a:off x="732664" y="1188602"/>
            <a:ext cx="10691928" cy="46166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16694" y="1894455"/>
            <a:ext cx="761711" cy="36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74024" y="3630473"/>
            <a:ext cx="4046599" cy="333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22538" y="4174171"/>
            <a:ext cx="790277" cy="343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07626" y="5328336"/>
            <a:ext cx="1875717" cy="343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44922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29703" y="4716147"/>
            <a:ext cx="2247052" cy="352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660371"/>
            <a:ext cx="11340000" cy="3496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49439" y="2413092"/>
            <a:ext cx="1561511" cy="343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3948" y="2984780"/>
            <a:ext cx="733148" cy="343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37097" y="3546939"/>
            <a:ext cx="2637430" cy="362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59716" y="4128155"/>
            <a:ext cx="4532192" cy="352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6820" y="4690314"/>
            <a:ext cx="437984" cy="362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109409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132856"/>
            <a:ext cx="11340000" cy="23169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39772" y="2828883"/>
            <a:ext cx="780755" cy="343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30200" y="3429564"/>
            <a:ext cx="428463" cy="276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40578" y="4001641"/>
            <a:ext cx="399899" cy="276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28"/>
          <a:stretch>
            <a:fillRect/>
          </a:stretch>
        </p:blipFill>
        <p:spPr>
          <a:xfrm>
            <a:off x="5303912" y="3895806"/>
            <a:ext cx="3863792" cy="256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728" y="1412776"/>
            <a:ext cx="11340000" cy="190930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72244" y="2634846"/>
            <a:ext cx="4105020" cy="544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657"/>
          <a:stretch>
            <a:fillRect/>
          </a:stretch>
        </p:blipFill>
        <p:spPr>
          <a:xfrm>
            <a:off x="1308728" y="3284984"/>
            <a:ext cx="11340000" cy="57606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651498" y="3370795"/>
            <a:ext cx="866448" cy="324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22" r="8794"/>
          <a:stretch>
            <a:fillRect/>
          </a:stretch>
        </p:blipFill>
        <p:spPr>
          <a:xfrm>
            <a:off x="3368730" y="3666014"/>
            <a:ext cx="5454540" cy="21321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1540" y="3645535"/>
            <a:ext cx="5340350" cy="210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43"/>
          <a:stretch>
            <a:fillRect/>
          </a:stretch>
        </p:blipFill>
        <p:spPr>
          <a:xfrm>
            <a:off x="1127448" y="1484784"/>
            <a:ext cx="11340000" cy="2255718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221906" y="1995666"/>
            <a:ext cx="7118094" cy="476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08304" y="2682159"/>
            <a:ext cx="9226246" cy="37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22" r="8794"/>
          <a:stretch>
            <a:fillRect/>
          </a:stretch>
        </p:blipFill>
        <p:spPr>
          <a:xfrm>
            <a:off x="3368730" y="3740502"/>
            <a:ext cx="5454540" cy="2132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124744"/>
            <a:ext cx="11340000" cy="48011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1148" y="4068310"/>
            <a:ext cx="295163" cy="285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96" y="836712"/>
            <a:ext cx="11340000" cy="3801452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4638164"/>
            <a:ext cx="11340000" cy="170335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228907" y="4743427"/>
            <a:ext cx="1542468" cy="354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15708" y="5733256"/>
            <a:ext cx="5980492" cy="503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196" y="1412776"/>
            <a:ext cx="11340000" cy="42476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83012" y="2088975"/>
            <a:ext cx="2580302" cy="352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556792"/>
            <a:ext cx="11340000" cy="11284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98095" y="1681109"/>
            <a:ext cx="790277" cy="277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73813" y="1681109"/>
            <a:ext cx="904534" cy="325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50" t="28413" r="14440"/>
          <a:stretch>
            <a:fillRect/>
          </a:stretch>
        </p:blipFill>
        <p:spPr>
          <a:xfrm>
            <a:off x="2279576" y="2564904"/>
            <a:ext cx="7632848" cy="27213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1484784"/>
            <a:ext cx="11340000" cy="39773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51775" y="3897910"/>
            <a:ext cx="780755" cy="352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65679" y="4460655"/>
            <a:ext cx="1904282" cy="371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598"/>
          <a:stretch>
            <a:fillRect/>
          </a:stretch>
        </p:blipFill>
        <p:spPr>
          <a:xfrm>
            <a:off x="444632" y="755984"/>
            <a:ext cx="11340000" cy="58478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4283799"/>
            <a:ext cx="11340000" cy="23855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99934" y="5018552"/>
            <a:ext cx="790277" cy="343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79782" y="5591086"/>
            <a:ext cx="5274861" cy="36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8120" y="6163621"/>
            <a:ext cx="5046347" cy="36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02"/>
          <a:stretch>
            <a:fillRect/>
          </a:stretch>
        </p:blipFill>
        <p:spPr>
          <a:xfrm>
            <a:off x="1195400" y="1158722"/>
            <a:ext cx="9838464" cy="3278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96081"/>
            <a:ext cx="11340000" cy="57493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416" y="1371018"/>
            <a:ext cx="11340000" cy="22740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11617" y="2058952"/>
            <a:ext cx="247556" cy="277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93028" y="3195956"/>
            <a:ext cx="342770" cy="305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02"/>
          <a:stretch>
            <a:fillRect/>
          </a:stretch>
        </p:blipFill>
        <p:spPr>
          <a:xfrm>
            <a:off x="1335455" y="3501008"/>
            <a:ext cx="9838464" cy="3278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712" y="908720"/>
            <a:ext cx="11340000" cy="22911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7659" y="1032824"/>
            <a:ext cx="942619" cy="31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7004" y="1586524"/>
            <a:ext cx="5303425" cy="381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20228" y="2069568"/>
            <a:ext cx="3816988" cy="452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7482" y="2770294"/>
            <a:ext cx="1732896" cy="324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02"/>
          <a:stretch>
            <a:fillRect/>
          </a:stretch>
        </p:blipFill>
        <p:spPr>
          <a:xfrm>
            <a:off x="1176768" y="3174946"/>
            <a:ext cx="9838464" cy="3278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124744"/>
            <a:ext cx="11340000" cy="4633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19713" y="2392848"/>
            <a:ext cx="342770" cy="343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40166" y="2964925"/>
            <a:ext cx="1894760" cy="36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35279" y="3517933"/>
            <a:ext cx="5557521" cy="423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02080" y="4109079"/>
            <a:ext cx="1666246" cy="37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648428" y="4709761"/>
            <a:ext cx="952141" cy="333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602080" y="5272303"/>
            <a:ext cx="3446750" cy="36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3" grpId="0" animBg="1"/>
      <p:bldP spid="14" grpId="0" animBg="1"/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96752"/>
            <a:ext cx="11340000" cy="1759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61017" y="2458741"/>
            <a:ext cx="2789773" cy="334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06" t="21755"/>
          <a:stretch>
            <a:fillRect/>
          </a:stretch>
        </p:blipFill>
        <p:spPr>
          <a:xfrm>
            <a:off x="4511824" y="2955889"/>
            <a:ext cx="4104456" cy="36257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700808"/>
            <a:ext cx="11340000" cy="28446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28264" y="4058625"/>
            <a:ext cx="2475566" cy="343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412776"/>
            <a:ext cx="11340000" cy="40116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42584" y="2327555"/>
            <a:ext cx="333249" cy="285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908720"/>
            <a:ext cx="11340000" cy="37328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47007" y="3241722"/>
            <a:ext cx="1875717" cy="37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4641523"/>
            <a:ext cx="11340000" cy="177200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923783" y="5908604"/>
            <a:ext cx="3046851" cy="362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628800"/>
            <a:ext cx="11340000" cy="34324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6042" y="4031524"/>
            <a:ext cx="1618639" cy="324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91886" y="4603601"/>
            <a:ext cx="1847153" cy="314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412776"/>
            <a:ext cx="11340000" cy="22954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36195" y="2660515"/>
            <a:ext cx="342770" cy="304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91107" y="3203425"/>
            <a:ext cx="418941" cy="371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533" y="3755592"/>
            <a:ext cx="11340000" cy="172910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478432" y="3841569"/>
            <a:ext cx="4122770" cy="372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178296"/>
            <a:ext cx="11340000" cy="250140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14612" y="2780928"/>
            <a:ext cx="4551234" cy="619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62420" y="4183240"/>
            <a:ext cx="2475566" cy="372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075" y="1052736"/>
            <a:ext cx="11340000" cy="226113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026"/>
          <a:stretch>
            <a:fillRect/>
          </a:stretch>
        </p:blipFill>
        <p:spPr>
          <a:xfrm>
            <a:off x="3539716" y="3429000"/>
            <a:ext cx="5112568" cy="26054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80728"/>
            <a:ext cx="11340000" cy="2359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02510" y="1152698"/>
            <a:ext cx="723627" cy="324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15861" y="2881958"/>
            <a:ext cx="1037833" cy="324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026"/>
          <a:stretch>
            <a:fillRect/>
          </a:stretch>
        </p:blipFill>
        <p:spPr>
          <a:xfrm>
            <a:off x="3539716" y="3429000"/>
            <a:ext cx="5112568" cy="26054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865835"/>
            <a:ext cx="11340000" cy="169906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96"/>
          <a:stretch>
            <a:fillRect/>
          </a:stretch>
        </p:blipFill>
        <p:spPr>
          <a:xfrm>
            <a:off x="6456040" y="2053957"/>
            <a:ext cx="4392488" cy="382202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5861381"/>
            <a:ext cx="11340000" cy="64358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445314" y="6034284"/>
            <a:ext cx="637934" cy="297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87888" y="5875977"/>
            <a:ext cx="6624736" cy="462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57" y="764704"/>
            <a:ext cx="11157643" cy="586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11716" y="1340768"/>
            <a:ext cx="1048488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53558" y="1916832"/>
            <a:ext cx="1071505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3558" y="2492896"/>
            <a:ext cx="1048488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0736" y="3068960"/>
            <a:ext cx="10341888" cy="494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5400" y="3645025"/>
            <a:ext cx="10873208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8641" y="4623467"/>
            <a:ext cx="1048488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8641" y="5229200"/>
            <a:ext cx="1048488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3677" y="6194973"/>
            <a:ext cx="1048488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923396"/>
            <a:ext cx="11340000" cy="28017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1148" y="2847782"/>
            <a:ext cx="285642" cy="285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700808"/>
            <a:ext cx="11340000" cy="34453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62199" y="1910773"/>
            <a:ext cx="266599" cy="28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359662"/>
            <a:ext cx="11340000" cy="41575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1148" y="1588519"/>
            <a:ext cx="295163" cy="286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2060848"/>
            <a:ext cx="11340000" cy="2149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4592" y="2299690"/>
            <a:ext cx="333249" cy="28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20688"/>
            <a:ext cx="11340000" cy="7680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86849" y="889492"/>
            <a:ext cx="323727" cy="278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7" r="67695" b="43404"/>
          <a:stretch>
            <a:fillRect/>
          </a:stretch>
        </p:blipFill>
        <p:spPr>
          <a:xfrm>
            <a:off x="2477924" y="1196752"/>
            <a:ext cx="3042012" cy="3030801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69" r="66615"/>
          <a:stretch>
            <a:fillRect/>
          </a:stretch>
        </p:blipFill>
        <p:spPr>
          <a:xfrm>
            <a:off x="2495600" y="4149080"/>
            <a:ext cx="3143712" cy="261892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61" r="23792" b="45858"/>
          <a:stretch>
            <a:fillRect/>
          </a:stretch>
        </p:blipFill>
        <p:spPr>
          <a:xfrm>
            <a:off x="6221384" y="1188032"/>
            <a:ext cx="3168352" cy="3177072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79" t="62732" r="11558"/>
          <a:stretch>
            <a:fillRect/>
          </a:stretch>
        </p:blipFill>
        <p:spPr>
          <a:xfrm>
            <a:off x="5656988" y="4549213"/>
            <a:ext cx="4968552" cy="21868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13219"/>
            <a:ext cx="11340000" cy="40159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52927" y="1327688"/>
            <a:ext cx="257078" cy="286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69</cp:revision>
  <dcterms:created xsi:type="dcterms:W3CDTF">2015-09-16T06:44:00Z</dcterms:created>
  <dcterms:modified xsi:type="dcterms:W3CDTF">2025-01-16T01:12:16Z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