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657" b="61409"/>
          <a:stretch>
            <a:fillRect/>
          </a:stretch>
        </p:blipFill>
        <p:spPr>
          <a:xfrm>
            <a:off x="527721" y="2166714"/>
            <a:ext cx="11136559" cy="9742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25" t="58557"/>
          <a:stretch>
            <a:fillRect/>
          </a:stretch>
        </p:blipFill>
        <p:spPr>
          <a:xfrm>
            <a:off x="2183905" y="3645024"/>
            <a:ext cx="7824191" cy="1046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9205"/>
            <a:ext cx="11340000" cy="3539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2813626"/>
            <a:ext cx="371335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23692"/>
            <a:ext cx="11340000" cy="4410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3262292"/>
            <a:ext cx="38085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67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8958" y="2265388"/>
            <a:ext cx="380856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266856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6" b="51993"/>
          <a:stretch>
            <a:fillRect/>
          </a:stretch>
        </p:blipFill>
        <p:spPr>
          <a:xfrm>
            <a:off x="3828404" y="3212976"/>
            <a:ext cx="4785959" cy="28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2978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5016" y="1493504"/>
            <a:ext cx="1484273" cy="5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5565" y="5343462"/>
            <a:ext cx="874354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0832" y="5902871"/>
            <a:ext cx="1656911" cy="63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6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517890"/>
            <a:ext cx="380856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1484784"/>
            <a:ext cx="11340000" cy="26630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4147797"/>
            <a:ext cx="11340000" cy="1736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52861"/>
            <a:ext cx="11340000" cy="4696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3396257"/>
            <a:ext cx="38085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5202"/>
            <a:ext cx="11340000" cy="472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1" y="836712"/>
            <a:ext cx="112740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0862" y="2239723"/>
            <a:ext cx="425971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9785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76776" y="3365712"/>
            <a:ext cx="3161123" cy="61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6841" y="4428984"/>
            <a:ext cx="48559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446" y="5277815"/>
            <a:ext cx="2189924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3818" y="5325503"/>
            <a:ext cx="780755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6665" y="5325503"/>
            <a:ext cx="933098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87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7907" y="3127605"/>
            <a:ext cx="428463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32884"/>
            <a:ext cx="11340000" cy="5664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129" y="1209432"/>
            <a:ext cx="380856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10757"/>
            <a:ext cx="11340000" cy="568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2158569"/>
            <a:ext cx="342770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8957"/>
            <a:ext cx="10657184" cy="8265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855" y="1161400"/>
            <a:ext cx="7876692" cy="5579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6392" y="3284984"/>
            <a:ext cx="32660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6842" y="3627120"/>
            <a:ext cx="2783174" cy="3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393" y="3793379"/>
            <a:ext cx="3266030" cy="52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7846" y="4196465"/>
            <a:ext cx="2606146" cy="45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6392" y="4656328"/>
            <a:ext cx="385712" cy="3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7846" y="5273395"/>
            <a:ext cx="2822170" cy="45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392" y="5273395"/>
            <a:ext cx="3266031" cy="45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7846" y="5949280"/>
            <a:ext cx="1670041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8048" y="5984982"/>
            <a:ext cx="1800200" cy="39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6602"/>
            <a:ext cx="11340000" cy="5464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747" y="4769567"/>
            <a:ext cx="495113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1357" y="5666049"/>
            <a:ext cx="523677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81397"/>
            <a:ext cx="11340000" cy="3495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2543" y="2564904"/>
            <a:ext cx="1075919" cy="64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722" y="4462323"/>
            <a:ext cx="2218488" cy="4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0711" y="1944314"/>
            <a:ext cx="1152090" cy="52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23418"/>
            <a:ext cx="11340000" cy="4011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640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7491" y="2458011"/>
            <a:ext cx="1133047" cy="5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5803" y="4005064"/>
            <a:ext cx="1710437" cy="70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3666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09280" y="4805872"/>
            <a:ext cx="4414607" cy="8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7211" y="5885993"/>
            <a:ext cx="2934029" cy="54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62239"/>
            <a:ext cx="11340000" cy="2533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6152" y="2343204"/>
            <a:ext cx="1542468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72816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5481" y="1867227"/>
            <a:ext cx="1666245" cy="6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4196" y="2001653"/>
            <a:ext cx="1133047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9713" y="2020723"/>
            <a:ext cx="485591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403" y="2917005"/>
            <a:ext cx="523677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1249" y="2717640"/>
            <a:ext cx="1704332" cy="67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486" y="2809284"/>
            <a:ext cx="1679338" cy="62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19058" y="2917005"/>
            <a:ext cx="523677" cy="4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71299" y="3784683"/>
            <a:ext cx="1075919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7446" y="4642825"/>
            <a:ext cx="327536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276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39312" y="1484784"/>
            <a:ext cx="2391068" cy="6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168" y="2503788"/>
            <a:ext cx="1123526" cy="4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7357" y="4013784"/>
            <a:ext cx="2260107" cy="74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513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1287" y="2411512"/>
            <a:ext cx="1180654" cy="48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6905" y="4013784"/>
            <a:ext cx="1885440" cy="66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2672108"/>
            <a:ext cx="380856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6"/>
          <a:stretch>
            <a:fillRect/>
          </a:stretch>
        </p:blipFill>
        <p:spPr>
          <a:xfrm>
            <a:off x="479376" y="1196752"/>
            <a:ext cx="11340000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24685"/>
            <a:ext cx="11340000" cy="1808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84"/>
          <a:stretch>
            <a:fillRect/>
          </a:stretch>
        </p:blipFill>
        <p:spPr>
          <a:xfrm>
            <a:off x="426000" y="1525735"/>
            <a:ext cx="11340000" cy="1327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2523" y="1871777"/>
            <a:ext cx="428463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