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49" r:id="rId13"/>
    <p:sldId id="348" r:id="rId14"/>
    <p:sldId id="347" r:id="rId15"/>
    <p:sldId id="346" r:id="rId16"/>
    <p:sldId id="345" r:id="rId17"/>
    <p:sldId id="343" r:id="rId18"/>
    <p:sldId id="342" r:id="rId19"/>
    <p:sldId id="340" r:id="rId20"/>
    <p:sldId id="339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525" y="2881312"/>
            <a:ext cx="988695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206885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32" y="3189390"/>
            <a:ext cx="11340000" cy="1869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2"/>
          <a:stretch>
            <a:fillRect/>
          </a:stretch>
        </p:blipFill>
        <p:spPr>
          <a:xfrm>
            <a:off x="852000" y="1340768"/>
            <a:ext cx="10644600" cy="3955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6005" y="1664848"/>
            <a:ext cx="980705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7440" y="1655316"/>
            <a:ext cx="1847153" cy="4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692" y="2482463"/>
            <a:ext cx="9898780" cy="6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36584" y="4533911"/>
            <a:ext cx="533198" cy="5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0038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480" y="3861048"/>
            <a:ext cx="576064" cy="544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34064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8488" y="4221088"/>
            <a:ext cx="57606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>
            <a:fillRect/>
          </a:stretch>
        </p:blipFill>
        <p:spPr>
          <a:xfrm>
            <a:off x="1775520" y="1484445"/>
            <a:ext cx="8760336" cy="3889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22129"/>
            <a:ext cx="11340000" cy="2934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0609" y="1737100"/>
            <a:ext cx="342770" cy="3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001823"/>
            <a:ext cx="11340000" cy="38835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8800"/>
            <a:ext cx="11340000" cy="3905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0609" y="2952945"/>
            <a:ext cx="342770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93760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0" y="1846435"/>
            <a:ext cx="11340000" cy="4701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12214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8331" y="1110300"/>
            <a:ext cx="1158890" cy="50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159" y="4006564"/>
            <a:ext cx="1111781" cy="51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3222" y="4968840"/>
            <a:ext cx="1705359" cy="51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2888" y="5751868"/>
            <a:ext cx="7580334" cy="71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192503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36"/>
          <a:stretch>
            <a:fillRect/>
          </a:stretch>
        </p:blipFill>
        <p:spPr>
          <a:xfrm>
            <a:off x="1703512" y="2636912"/>
            <a:ext cx="8568952" cy="3390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435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32611" y="4257233"/>
            <a:ext cx="485591" cy="49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8807" y="4266775"/>
            <a:ext cx="571284" cy="50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1653" y="4276317"/>
            <a:ext cx="523677" cy="46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294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3385" y="1199298"/>
            <a:ext cx="380856" cy="36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1"/>
          <a:stretch>
            <a:fillRect/>
          </a:stretch>
        </p:blipFill>
        <p:spPr>
          <a:xfrm>
            <a:off x="2207568" y="3610748"/>
            <a:ext cx="7776864" cy="3103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679084"/>
            <a:ext cx="11340000" cy="2787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8896" y="994163"/>
            <a:ext cx="771234" cy="39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6"/>
          <a:stretch>
            <a:fillRect/>
          </a:stretch>
        </p:blipFill>
        <p:spPr>
          <a:xfrm>
            <a:off x="1847528" y="3429000"/>
            <a:ext cx="7992888" cy="3217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521" y="495000"/>
            <a:ext cx="111074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9327" y="3844144"/>
            <a:ext cx="1025879" cy="42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4426" y="4739737"/>
            <a:ext cx="568896" cy="49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0000"/>
            <a:ext cx="11340000" cy="2019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6908" y="2157158"/>
            <a:ext cx="1114005" cy="49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01"/>
          <a:stretch>
            <a:fillRect/>
          </a:stretch>
        </p:blipFill>
        <p:spPr>
          <a:xfrm>
            <a:off x="1919536" y="2901315"/>
            <a:ext cx="8640960" cy="3390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84784"/>
            <a:ext cx="11340000" cy="3789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92082"/>
            <a:ext cx="11340000" cy="28738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97490" y="3132278"/>
            <a:ext cx="1610989" cy="52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3234" y="4159393"/>
            <a:ext cx="323727" cy="38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01731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2997" y="1765514"/>
            <a:ext cx="503961" cy="42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9492" y="3476301"/>
            <a:ext cx="358752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79585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16832"/>
            <a:ext cx="11340000" cy="2751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9909" y="2040614"/>
            <a:ext cx="1123526" cy="46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0789104" cy="3536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9776" y="2508317"/>
            <a:ext cx="6876156" cy="59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3118" y="3429000"/>
            <a:ext cx="4714518" cy="592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3212976"/>
            <a:ext cx="5635512" cy="36779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52034"/>
            <a:ext cx="11340000" cy="295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2517" y="2190254"/>
            <a:ext cx="1047355" cy="49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4054" y="3171721"/>
            <a:ext cx="1161612" cy="5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0829" y="4162718"/>
            <a:ext cx="1133047" cy="46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1340000" cy="1864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7418" y="836712"/>
            <a:ext cx="1269806" cy="62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2154" y="1027902"/>
            <a:ext cx="1561511" cy="44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2028" y="1955177"/>
            <a:ext cx="1980453" cy="44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1951291"/>
            <a:ext cx="7312236" cy="4772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175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9477" y="1907224"/>
            <a:ext cx="1114005" cy="506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1883673"/>
            <a:ext cx="7356832" cy="4801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060848"/>
            <a:ext cx="11340000" cy="2920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2978" y="2289925"/>
            <a:ext cx="3922821" cy="50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1794" y="3263506"/>
            <a:ext cx="1666246" cy="4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532" y="4265721"/>
            <a:ext cx="4646448" cy="47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59712"/>
            <a:ext cx="11340000" cy="3938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1333" y="1698124"/>
            <a:ext cx="580806" cy="50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2517" y="1635548"/>
            <a:ext cx="1109323" cy="62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0628" y="3412648"/>
            <a:ext cx="1765068" cy="72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3651" y="3653107"/>
            <a:ext cx="1114004" cy="50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1711" y="4625830"/>
            <a:ext cx="504634" cy="46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362326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99"/>
          <a:stretch>
            <a:fillRect/>
          </a:stretch>
        </p:blipFill>
        <p:spPr>
          <a:xfrm>
            <a:off x="1127448" y="4437113"/>
            <a:ext cx="11340000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53" r="5603"/>
          <a:stretch>
            <a:fillRect/>
          </a:stretch>
        </p:blipFill>
        <p:spPr>
          <a:xfrm>
            <a:off x="839416" y="2060848"/>
            <a:ext cx="10704552" cy="29162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3698" y="2310589"/>
            <a:ext cx="371334" cy="39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910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6378" y="2618970"/>
            <a:ext cx="380856" cy="3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988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6378" y="2638416"/>
            <a:ext cx="371335" cy="40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64</cp:revision>
  <dcterms:created xsi:type="dcterms:W3CDTF">2015-09-16T06:44:00Z</dcterms:created>
  <dcterms:modified xsi:type="dcterms:W3CDTF">2025-01-16T01:15:54Z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