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1" r:id="rId21"/>
    <p:sldId id="352" r:id="rId22"/>
    <p:sldId id="330" r:id="rId23"/>
    <p:sldId id="353" r:id="rId24"/>
    <p:sldId id="328" r:id="rId25"/>
    <p:sldId id="327" r:id="rId26"/>
    <p:sldId id="326" r:id="rId27"/>
    <p:sldId id="354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87" y="2867025"/>
            <a:ext cx="106394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66973"/>
            <a:ext cx="11340000" cy="4954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284" y="5392471"/>
            <a:ext cx="371335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96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6520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760" y="4109732"/>
            <a:ext cx="31303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88"/>
          <a:stretch>
            <a:fillRect/>
          </a:stretch>
        </p:blipFill>
        <p:spPr>
          <a:xfrm>
            <a:off x="516640" y="764704"/>
            <a:ext cx="11340000" cy="1944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2061690"/>
            <a:ext cx="371335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" t="33312" r="66674"/>
          <a:stretch>
            <a:fillRect/>
          </a:stretch>
        </p:blipFill>
        <p:spPr>
          <a:xfrm>
            <a:off x="119336" y="2708920"/>
            <a:ext cx="3096344" cy="389222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71" t="34546" r="22859"/>
          <a:stretch>
            <a:fillRect/>
          </a:stretch>
        </p:blipFill>
        <p:spPr>
          <a:xfrm>
            <a:off x="3215680" y="2780928"/>
            <a:ext cx="3024336" cy="382021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5791"/>
          <a:stretch>
            <a:fillRect/>
          </a:stretch>
        </p:blipFill>
        <p:spPr>
          <a:xfrm>
            <a:off x="6312024" y="2636912"/>
            <a:ext cx="2855680" cy="3825144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5536" r="30368"/>
          <a:stretch>
            <a:fillRect/>
          </a:stretch>
        </p:blipFill>
        <p:spPr>
          <a:xfrm>
            <a:off x="9048328" y="2833831"/>
            <a:ext cx="3096344" cy="3835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4999047"/>
            <a:ext cx="34277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92696"/>
            <a:ext cx="11340000" cy="5791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4650" y="3902896"/>
            <a:ext cx="323727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9511" y="3902896"/>
            <a:ext cx="590327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4020" y="5750905"/>
            <a:ext cx="828362" cy="4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052736"/>
            <a:ext cx="11340000" cy="4834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1300" y="3198318"/>
            <a:ext cx="1094962" cy="4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7471" y="5181790"/>
            <a:ext cx="561763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833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8117" y="2839872"/>
            <a:ext cx="609370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5396" y="4756608"/>
            <a:ext cx="590327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92696"/>
            <a:ext cx="11340000" cy="302584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94"/>
          <a:stretch>
            <a:fillRect/>
          </a:stretch>
        </p:blipFill>
        <p:spPr>
          <a:xfrm>
            <a:off x="4511824" y="2636912"/>
            <a:ext cx="4705160" cy="4138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 b="59013"/>
          <a:stretch>
            <a:fillRect/>
          </a:stretch>
        </p:blipFill>
        <p:spPr>
          <a:xfrm>
            <a:off x="1919536" y="836713"/>
            <a:ext cx="8496944" cy="1944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8553" y="1074839"/>
            <a:ext cx="952141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0795" y="2027347"/>
            <a:ext cx="866448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94"/>
          <a:stretch>
            <a:fillRect/>
          </a:stretch>
        </p:blipFill>
        <p:spPr>
          <a:xfrm>
            <a:off x="3791744" y="2636912"/>
            <a:ext cx="4705160" cy="4138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9360"/>
            <a:ext cx="11340000" cy="4607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66569" y="2929353"/>
            <a:ext cx="2170881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9164" y="5114056"/>
            <a:ext cx="1009269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87" r="9197"/>
          <a:stretch>
            <a:fillRect/>
          </a:stretch>
        </p:blipFill>
        <p:spPr>
          <a:xfrm>
            <a:off x="1055440" y="620688"/>
            <a:ext cx="10297144" cy="279927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07480" y="2564904"/>
            <a:ext cx="10759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475" y="2743683"/>
            <a:ext cx="1114005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94"/>
          <a:stretch>
            <a:fillRect/>
          </a:stretch>
        </p:blipFill>
        <p:spPr>
          <a:xfrm>
            <a:off x="4223792" y="3204298"/>
            <a:ext cx="4129096" cy="3631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798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6"/>
          <a:stretch>
            <a:fillRect/>
          </a:stretch>
        </p:blipFill>
        <p:spPr>
          <a:xfrm>
            <a:off x="2279576" y="1196752"/>
            <a:ext cx="7704856" cy="49543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79576" y="2204864"/>
            <a:ext cx="77768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07568" y="3025837"/>
            <a:ext cx="77768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528" y="4033948"/>
            <a:ext cx="7776864" cy="11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544" y="5491846"/>
            <a:ext cx="77768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03863"/>
            <a:ext cx="11340000" cy="3850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52122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08601" y="5987577"/>
            <a:ext cx="291519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5498" y="5987577"/>
            <a:ext cx="556538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2790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80728"/>
            <a:ext cx="11340000" cy="52871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15480" y="2132856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12198" y="3079623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222" y="3861048"/>
            <a:ext cx="7099049" cy="62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80" y="4807815"/>
            <a:ext cx="9793088" cy="146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027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6824" y="1435406"/>
            <a:ext cx="2491160" cy="7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2668" y="2662889"/>
            <a:ext cx="523677" cy="4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1635" y="4695516"/>
            <a:ext cx="1666246" cy="45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29352"/>
            <a:ext cx="99498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5890" y="4231762"/>
            <a:ext cx="300751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050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3642" y="4397467"/>
            <a:ext cx="361813" cy="3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118" y="764704"/>
            <a:ext cx="90993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3115" y="3431282"/>
            <a:ext cx="41256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135" y="3431282"/>
            <a:ext cx="618850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8546" y="4248829"/>
            <a:ext cx="44312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1884" y="4248829"/>
            <a:ext cx="43548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5215" y="5058735"/>
            <a:ext cx="641770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4244" y="5058735"/>
            <a:ext cx="44312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39106" y="5868641"/>
            <a:ext cx="41256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2177" y="5868641"/>
            <a:ext cx="43548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51" y="900000"/>
            <a:ext cx="11340000" cy="3014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674" y="3332813"/>
            <a:ext cx="428463" cy="39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4096152"/>
            <a:ext cx="11340000" cy="1925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522827"/>
            <a:ext cx="11340000" cy="3922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2811205"/>
            <a:ext cx="371335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16832"/>
            <a:ext cx="11340000" cy="3012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3222899"/>
            <a:ext cx="371335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