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1" r:id="rId4"/>
    <p:sldId id="362" r:id="rId5"/>
    <p:sldId id="363" r:id="rId6"/>
    <p:sldId id="364" r:id="rId7"/>
    <p:sldId id="359" r:id="rId8"/>
    <p:sldId id="358" r:id="rId9"/>
    <p:sldId id="357" r:id="rId10"/>
    <p:sldId id="356" r:id="rId11"/>
    <p:sldId id="355" r:id="rId12"/>
    <p:sldId id="354" r:id="rId13"/>
    <p:sldId id="352" r:id="rId14"/>
    <p:sldId id="351" r:id="rId15"/>
    <p:sldId id="349" r:id="rId16"/>
    <p:sldId id="348" r:id="rId17"/>
    <p:sldId id="347" r:id="rId18"/>
    <p:sldId id="345" r:id="rId19"/>
    <p:sldId id="365" r:id="rId20"/>
    <p:sldId id="342" r:id="rId21"/>
    <p:sldId id="341" r:id="rId22"/>
    <p:sldId id="340" r:id="rId23"/>
    <p:sldId id="366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67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2" y="2838450"/>
            <a:ext cx="79533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25" y="1268760"/>
            <a:ext cx="11340000" cy="4646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9957"/>
            <a:ext cx="11340000" cy="279904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59"/>
          <a:stretch>
            <a:fillRect/>
          </a:stretch>
        </p:blipFill>
        <p:spPr>
          <a:xfrm>
            <a:off x="3503712" y="2348880"/>
            <a:ext cx="6408712" cy="4249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59996"/>
            <a:ext cx="11340000" cy="188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7163" y="2129761"/>
            <a:ext cx="533198" cy="41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809" y="2740776"/>
            <a:ext cx="8941008" cy="4117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1340000" cy="9569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1450252"/>
            <a:ext cx="11340000" cy="1853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57324" y="1450253"/>
            <a:ext cx="4758652" cy="58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0840" y="2285592"/>
            <a:ext cx="3581244" cy="69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68960"/>
            <a:ext cx="7861138" cy="361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589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4997" y="1761914"/>
            <a:ext cx="399899" cy="38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140968"/>
            <a:ext cx="7573106" cy="348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405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6601" y="4182132"/>
            <a:ext cx="2932594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2846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00"/>
          <a:stretch>
            <a:fillRect/>
          </a:stretch>
        </p:blipFill>
        <p:spPr>
          <a:xfrm>
            <a:off x="1055440" y="3284984"/>
            <a:ext cx="11340000" cy="259228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0" r="6656"/>
          <a:stretch>
            <a:fillRect/>
          </a:stretch>
        </p:blipFill>
        <p:spPr>
          <a:xfrm>
            <a:off x="2711624" y="4813107"/>
            <a:ext cx="8840386" cy="1958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417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6838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151784" y="1736463"/>
            <a:ext cx="5575271" cy="72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00404" y="3542727"/>
            <a:ext cx="8532099" cy="67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48539"/>
            <a:ext cx="11340000" cy="1830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08062" y="4610643"/>
            <a:ext cx="1637682" cy="4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5299614"/>
            <a:ext cx="2808312" cy="71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0848"/>
            <a:ext cx="11340000" cy="262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0153" y="2194442"/>
            <a:ext cx="571283" cy="47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7686" y="2805160"/>
            <a:ext cx="9626146" cy="77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7685" y="3969341"/>
            <a:ext cx="3894256" cy="4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398554" cy="5328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4077072"/>
            <a:ext cx="648072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464" y="4862450"/>
            <a:ext cx="648072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38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8292" y="2285593"/>
            <a:ext cx="4947684" cy="62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574" y="3077680"/>
            <a:ext cx="3690634" cy="73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0559" y="4237277"/>
            <a:ext cx="1961410" cy="4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79"/>
          <a:stretch>
            <a:fillRect/>
          </a:stretch>
        </p:blipFill>
        <p:spPr>
          <a:xfrm>
            <a:off x="551384" y="692696"/>
            <a:ext cx="11340000" cy="266429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84220"/>
            <a:ext cx="6299440" cy="357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95"/>
          <a:stretch>
            <a:fillRect/>
          </a:stretch>
        </p:blipFill>
        <p:spPr>
          <a:xfrm>
            <a:off x="426000" y="836712"/>
            <a:ext cx="11340000" cy="23762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348880"/>
            <a:ext cx="7666984" cy="4274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4036" y="1806419"/>
            <a:ext cx="1675768" cy="48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432" y="2294098"/>
            <a:ext cx="7356056" cy="41014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68" y="2564814"/>
            <a:ext cx="6950032" cy="3942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57493"/>
            <a:ext cx="11340000" cy="2505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7163" y="848052"/>
            <a:ext cx="552241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1319" y="1638876"/>
            <a:ext cx="1161612" cy="5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17146"/>
            <a:ext cx="7068024" cy="3940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84355"/>
            <a:ext cx="11340000" cy="252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7868" y="1962328"/>
            <a:ext cx="552241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2708920"/>
            <a:ext cx="7356056" cy="410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1676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1067" y="1118233"/>
            <a:ext cx="695062" cy="4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5198" y="1725730"/>
            <a:ext cx="5944314" cy="70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636912"/>
            <a:ext cx="7356056" cy="410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19083"/>
            <a:ext cx="11340000" cy="4419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514" y="3343270"/>
            <a:ext cx="342769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2550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429" y="2871181"/>
            <a:ext cx="342770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64" y="4424585"/>
            <a:ext cx="11340000" cy="804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085" y="712406"/>
            <a:ext cx="9431460" cy="5956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33619"/>
            <a:ext cx="12192000" cy="41907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771964" y="1844824"/>
            <a:ext cx="648072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51984" y="2486186"/>
            <a:ext cx="64807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08" y="2990678"/>
            <a:ext cx="648072" cy="36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7668" y="3566306"/>
            <a:ext cx="648072" cy="29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984" y="3984193"/>
            <a:ext cx="648072" cy="35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5800" y="5013176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1564" y="4970995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0296" y="4953590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7972" y="5013176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11" y="908720"/>
            <a:ext cx="11340000" cy="542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119338"/>
            <a:ext cx="2074925" cy="51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17365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764704"/>
            <a:ext cx="752458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33428" y="4537516"/>
            <a:ext cx="1182851" cy="40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2767" y="5222613"/>
            <a:ext cx="1516289" cy="32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0131" y="5817001"/>
            <a:ext cx="372754" cy="32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652035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85451" y="3271115"/>
            <a:ext cx="5911834" cy="6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7528" y="4164723"/>
            <a:ext cx="5400599" cy="56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3045" y="5138868"/>
            <a:ext cx="1234240" cy="4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536" y="5805264"/>
            <a:ext cx="7272807" cy="59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1" y="1728555"/>
            <a:ext cx="11340000" cy="340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11089232" cy="58906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340768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96200" y="1844824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032" y="2420888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72434"/>
            <a:ext cx="9649072" cy="60409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248128" y="1988840"/>
            <a:ext cx="1008112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96200" y="2564904"/>
            <a:ext cx="720080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8408" y="299695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6702" y="3573016"/>
            <a:ext cx="871786" cy="39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6454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4490" y="5057915"/>
            <a:ext cx="40222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09498"/>
            <a:ext cx="11340000" cy="3839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7907" y="4786464"/>
            <a:ext cx="371335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>
            <a:fillRect/>
          </a:stretch>
        </p:blipFill>
        <p:spPr>
          <a:xfrm>
            <a:off x="2495600" y="1476307"/>
            <a:ext cx="7416824" cy="390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26522"/>
            <a:ext cx="11340000" cy="4004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8480" y="3762746"/>
            <a:ext cx="371335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