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24" r:id="rId3"/>
    <p:sldId id="340" r:id="rId4"/>
    <p:sldId id="339" r:id="rId5"/>
    <p:sldId id="337" r:id="rId6"/>
    <p:sldId id="336" r:id="rId7"/>
    <p:sldId id="335" r:id="rId8"/>
    <p:sldId id="334" r:id="rId9"/>
    <p:sldId id="333" r:id="rId10"/>
    <p:sldId id="332" r:id="rId11"/>
    <p:sldId id="330" r:id="rId12"/>
    <p:sldId id="329" r:id="rId13"/>
    <p:sldId id="328" r:id="rId14"/>
    <p:sldId id="327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2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887" y="2805112"/>
            <a:ext cx="10944225" cy="1247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1587082"/>
            <a:ext cx="11340000" cy="36838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75182" y="2846839"/>
            <a:ext cx="361813" cy="372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95678"/>
            <a:ext cx="11340000" cy="406664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99652" y="4814706"/>
            <a:ext cx="380856" cy="390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151"/>
          <a:stretch>
            <a:fillRect/>
          </a:stretch>
        </p:blipFill>
        <p:spPr>
          <a:xfrm>
            <a:off x="2063552" y="1664753"/>
            <a:ext cx="7920880" cy="35284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692696"/>
            <a:ext cx="11340000" cy="18530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3481" y="1838890"/>
            <a:ext cx="428463" cy="391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2348880"/>
            <a:ext cx="11340000" cy="44161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556792"/>
            <a:ext cx="11340000" cy="44217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1070602"/>
            <a:ext cx="11340000" cy="509470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767287" y="2775184"/>
            <a:ext cx="847405" cy="447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21746" y="3632237"/>
            <a:ext cx="2675516" cy="514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11267" y="3698897"/>
            <a:ext cx="790277" cy="380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29705" y="3641760"/>
            <a:ext cx="1637682" cy="485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16154" y="4555949"/>
            <a:ext cx="1618639" cy="504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062702" y="4463698"/>
            <a:ext cx="1222385" cy="577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900000"/>
            <a:ext cx="11340000" cy="19029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43792" y="1052736"/>
            <a:ext cx="2557119" cy="621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28579" y="1148621"/>
            <a:ext cx="1618639" cy="468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97446" y="2085731"/>
            <a:ext cx="533198" cy="44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15934" y="1844824"/>
            <a:ext cx="228863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2764657"/>
            <a:ext cx="11340000" cy="366199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7267320" y="2842995"/>
            <a:ext cx="2441704" cy="658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980670" y="2936312"/>
            <a:ext cx="552241" cy="486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78403" y="3899492"/>
            <a:ext cx="552241" cy="40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373063" y="3712386"/>
            <a:ext cx="2231505" cy="625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523894" y="4767307"/>
            <a:ext cx="1133047" cy="486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659209" y="5445224"/>
            <a:ext cx="1209055" cy="714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0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773" y="801360"/>
            <a:ext cx="10711843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17433" y="4302360"/>
            <a:ext cx="359759" cy="37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80728"/>
            <a:ext cx="11340000" cy="55206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8292" y="4003256"/>
            <a:ext cx="437984" cy="390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38445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15514" y="2704958"/>
            <a:ext cx="342769" cy="391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900000"/>
            <a:ext cx="11340000" cy="54597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14693" y="2091054"/>
            <a:ext cx="342770" cy="390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68760"/>
            <a:ext cx="11340000" cy="38280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711360"/>
            <a:ext cx="11340000" cy="264636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079776" y="1628801"/>
            <a:ext cx="3275366" cy="672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3268470"/>
            <a:ext cx="11340000" cy="340089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236291" y="5211835"/>
            <a:ext cx="2208967" cy="476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64</cp:revision>
  <dcterms:created xsi:type="dcterms:W3CDTF">2015-09-16T06:44:00Z</dcterms:created>
  <dcterms:modified xsi:type="dcterms:W3CDTF">2025-01-16T01:17:42Z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