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3"/>
  </p:notesMasterIdLst>
  <p:handoutMasterIdLst>
    <p:handoutMasterId r:id="rId84"/>
  </p:handoutMasterIdLst>
  <p:sldIdLst>
    <p:sldId id="324" r:id="rId3"/>
    <p:sldId id="422" r:id="rId4"/>
    <p:sldId id="420" r:id="rId5"/>
    <p:sldId id="419" r:id="rId6"/>
    <p:sldId id="418" r:id="rId7"/>
    <p:sldId id="416" r:id="rId8"/>
    <p:sldId id="415" r:id="rId9"/>
    <p:sldId id="414" r:id="rId10"/>
    <p:sldId id="413" r:id="rId11"/>
    <p:sldId id="412" r:id="rId12"/>
    <p:sldId id="410" r:id="rId13"/>
    <p:sldId id="409" r:id="rId14"/>
    <p:sldId id="408" r:id="rId15"/>
    <p:sldId id="407" r:id="rId16"/>
    <p:sldId id="405" r:id="rId17"/>
    <p:sldId id="404" r:id="rId18"/>
    <p:sldId id="423" r:id="rId19"/>
    <p:sldId id="403" r:id="rId20"/>
    <p:sldId id="402" r:id="rId21"/>
    <p:sldId id="401" r:id="rId22"/>
    <p:sldId id="398" r:id="rId23"/>
    <p:sldId id="397" r:id="rId24"/>
    <p:sldId id="395" r:id="rId25"/>
    <p:sldId id="392" r:id="rId26"/>
    <p:sldId id="391" r:id="rId27"/>
    <p:sldId id="390" r:id="rId28"/>
    <p:sldId id="389" r:id="rId29"/>
    <p:sldId id="388" r:id="rId30"/>
    <p:sldId id="387" r:id="rId31"/>
    <p:sldId id="385" r:id="rId32"/>
    <p:sldId id="384" r:id="rId33"/>
    <p:sldId id="382" r:id="rId34"/>
    <p:sldId id="381" r:id="rId35"/>
    <p:sldId id="380" r:id="rId36"/>
    <p:sldId id="377" r:id="rId37"/>
    <p:sldId id="376" r:id="rId38"/>
    <p:sldId id="375" r:id="rId39"/>
    <p:sldId id="374" r:id="rId40"/>
    <p:sldId id="424" r:id="rId41"/>
    <p:sldId id="373" r:id="rId42"/>
    <p:sldId id="425" r:id="rId43"/>
    <p:sldId id="371" r:id="rId44"/>
    <p:sldId id="369" r:id="rId45"/>
    <p:sldId id="368" r:id="rId46"/>
    <p:sldId id="367" r:id="rId47"/>
    <p:sldId id="366" r:id="rId48"/>
    <p:sldId id="365" r:id="rId49"/>
    <p:sldId id="364" r:id="rId50"/>
    <p:sldId id="362" r:id="rId51"/>
    <p:sldId id="361" r:id="rId52"/>
    <p:sldId id="360" r:id="rId53"/>
    <p:sldId id="359" r:id="rId54"/>
    <p:sldId id="358" r:id="rId55"/>
    <p:sldId id="357" r:id="rId56"/>
    <p:sldId id="356" r:id="rId57"/>
    <p:sldId id="354" r:id="rId58"/>
    <p:sldId id="353" r:id="rId59"/>
    <p:sldId id="352" r:id="rId60"/>
    <p:sldId id="351" r:id="rId61"/>
    <p:sldId id="349" r:id="rId62"/>
    <p:sldId id="348" r:id="rId63"/>
    <p:sldId id="347" r:id="rId64"/>
    <p:sldId id="346" r:id="rId65"/>
    <p:sldId id="345" r:id="rId66"/>
    <p:sldId id="344" r:id="rId67"/>
    <p:sldId id="342" r:id="rId68"/>
    <p:sldId id="341" r:id="rId69"/>
    <p:sldId id="340" r:id="rId70"/>
    <p:sldId id="339" r:id="rId71"/>
    <p:sldId id="337" r:id="rId72"/>
    <p:sldId id="335" r:id="rId73"/>
    <p:sldId id="333" r:id="rId74"/>
    <p:sldId id="332" r:id="rId75"/>
    <p:sldId id="331" r:id="rId76"/>
    <p:sldId id="330" r:id="rId77"/>
    <p:sldId id="426" r:id="rId78"/>
    <p:sldId id="328" r:id="rId79"/>
    <p:sldId id="327" r:id="rId80"/>
    <p:sldId id="326" r:id="rId81"/>
    <p:sldId id="325" r:id="rId82"/>
  </p:sldIdLst>
  <p:sldSz cx="12192000" cy="6858000"/>
  <p:notesSz cx="6858000" cy="9144000"/>
  <p:custDataLst>
    <p:tags r:id="rId8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8" Type="http://schemas.openxmlformats.org/officeDocument/2006/relationships/tags" Target="tags/tag1.xml"/><Relationship Id="rId87" Type="http://schemas.openxmlformats.org/officeDocument/2006/relationships/tableStyles" Target="tableStyles.xml"/><Relationship Id="rId86" Type="http://schemas.openxmlformats.org/officeDocument/2006/relationships/viewProps" Target="viewProps.xml"/><Relationship Id="rId85" Type="http://schemas.openxmlformats.org/officeDocument/2006/relationships/presProps" Target="presProps.xml"/><Relationship Id="rId84" Type="http://schemas.openxmlformats.org/officeDocument/2006/relationships/handoutMaster" Target="handoutMasters/handoutMaster1.xml"/><Relationship Id="rId83" Type="http://schemas.openxmlformats.org/officeDocument/2006/relationships/notesMaster" Target="notesMasters/notesMaster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8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8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5.png"/><Relationship Id="rId2" Type="http://schemas.openxmlformats.org/officeDocument/2006/relationships/image" Target="../media/image83.png"/><Relationship Id="rId1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8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0.png"/><Relationship Id="rId2" Type="http://schemas.openxmlformats.org/officeDocument/2006/relationships/image" Target="../media/image88.png"/><Relationship Id="rId1" Type="http://schemas.openxmlformats.org/officeDocument/2006/relationships/image" Target="../media/image8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1" Type="http://schemas.openxmlformats.org/officeDocument/2006/relationships/image" Target="../media/image9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1" Type="http://schemas.openxmlformats.org/officeDocument/2006/relationships/image" Target="../media/image9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1" Type="http://schemas.openxmlformats.org/officeDocument/2006/relationships/image" Target="../media/image9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7.png"/><Relationship Id="rId2" Type="http://schemas.openxmlformats.org/officeDocument/2006/relationships/image" Target="../media/image95.png"/><Relationship Id="rId1" Type="http://schemas.openxmlformats.org/officeDocument/2006/relationships/image" Target="../media/image9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5.png"/><Relationship Id="rId1" Type="http://schemas.openxmlformats.org/officeDocument/2006/relationships/image" Target="../media/image10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5.png"/><Relationship Id="rId1" Type="http://schemas.openxmlformats.org/officeDocument/2006/relationships/image" Target="../media/image10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5.png"/><Relationship Id="rId1" Type="http://schemas.openxmlformats.org/officeDocument/2006/relationships/image" Target="../media/image10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1.png"/><Relationship Id="rId1" Type="http://schemas.openxmlformats.org/officeDocument/2006/relationships/image" Target="../media/image11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1.png"/><Relationship Id="rId1" Type="http://schemas.openxmlformats.org/officeDocument/2006/relationships/image" Target="../media/image11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1.png"/><Relationship Id="rId1" Type="http://schemas.openxmlformats.org/officeDocument/2006/relationships/image" Target="../media/image11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1.png"/><Relationship Id="rId1" Type="http://schemas.openxmlformats.org/officeDocument/2006/relationships/image" Target="../media/image1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2814274"/>
            <a:ext cx="11521280" cy="1229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76672"/>
            <a:ext cx="9755824" cy="40712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429000"/>
            <a:ext cx="6612026" cy="3428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68" y="980728"/>
            <a:ext cx="11340000" cy="1958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3302" y="1061456"/>
            <a:ext cx="2168010" cy="66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8087" y="2193995"/>
            <a:ext cx="1666246" cy="48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780928"/>
            <a:ext cx="7251848" cy="3760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1340000" cy="3828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7004" y="1686041"/>
            <a:ext cx="4141813" cy="4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1135" y="2609732"/>
            <a:ext cx="2237531" cy="4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3068960"/>
            <a:ext cx="7251848" cy="3760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38895"/>
            <a:ext cx="11340000" cy="1914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9414" y="1091632"/>
            <a:ext cx="31177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780928"/>
            <a:ext cx="7251848" cy="3760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5550"/>
            <a:ext cx="10081120" cy="34475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429000"/>
            <a:ext cx="5628662" cy="3367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1991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5320" y="1997560"/>
            <a:ext cx="1119815" cy="48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873" y="2653454"/>
            <a:ext cx="6832132" cy="4087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983432" y="539960"/>
            <a:ext cx="11005855" cy="274502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068960"/>
            <a:ext cx="6165344" cy="368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911424" y="980728"/>
            <a:ext cx="11005855" cy="2906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3679" y="1235528"/>
            <a:ext cx="1413850" cy="4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0920" y="3066569"/>
            <a:ext cx="2616975" cy="65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521" y="2636912"/>
            <a:ext cx="6832132" cy="4087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692696"/>
            <a:ext cx="11340000" cy="3025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2142" y="1981304"/>
            <a:ext cx="571284" cy="51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2142" y="3031281"/>
            <a:ext cx="2285138" cy="49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2708920"/>
            <a:ext cx="6832132" cy="4087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6672"/>
            <a:ext cx="11340000" cy="342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9109" y="1637520"/>
            <a:ext cx="1052811" cy="56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4146" y="2789648"/>
            <a:ext cx="6467413" cy="80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582" y="3361875"/>
            <a:ext cx="5700146" cy="3410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548680"/>
            <a:ext cx="9899840" cy="36701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888" y="3861048"/>
            <a:ext cx="7739600" cy="289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620688"/>
            <a:ext cx="11340000" cy="39994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501008"/>
            <a:ext cx="9611808" cy="264441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806976"/>
            <a:ext cx="11340000" cy="10510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63482" y="6017180"/>
            <a:ext cx="1104483" cy="48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1340000" cy="50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8861" y="3725753"/>
            <a:ext cx="4653099" cy="57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0171" y="4661856"/>
            <a:ext cx="3587093" cy="6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33"/>
          <a:stretch>
            <a:fillRect/>
          </a:stretch>
        </p:blipFill>
        <p:spPr>
          <a:xfrm>
            <a:off x="5709223" y="4661856"/>
            <a:ext cx="6291433" cy="1994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39" y="836712"/>
            <a:ext cx="11340000" cy="191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6904" y="1017634"/>
            <a:ext cx="2237531" cy="46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92" y="2645632"/>
            <a:ext cx="11340000" cy="20246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42869" y="2750682"/>
            <a:ext cx="2349106" cy="68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3775" y="3797760"/>
            <a:ext cx="799207" cy="5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33"/>
          <a:stretch>
            <a:fillRect/>
          </a:stretch>
        </p:blipFill>
        <p:spPr>
          <a:xfrm>
            <a:off x="3791744" y="3912091"/>
            <a:ext cx="6291433" cy="1994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6672"/>
            <a:ext cx="11340000" cy="188631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00" y="2204864"/>
            <a:ext cx="11340000" cy="287938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824" y="3783687"/>
            <a:ext cx="6324688" cy="3094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61987"/>
            <a:ext cx="11340000" cy="349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90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6148" y="1181165"/>
            <a:ext cx="1009268" cy="42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094" y="3140968"/>
            <a:ext cx="6324688" cy="3094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00000"/>
            <a:ext cx="11340000" cy="2868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1634" y="900000"/>
            <a:ext cx="1994605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5942" y="2967835"/>
            <a:ext cx="580806" cy="5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573016"/>
            <a:ext cx="6324688" cy="3094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59704"/>
            <a:ext cx="11340000" cy="275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302" y="1875467"/>
            <a:ext cx="8869889" cy="74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3419" y="3020544"/>
            <a:ext cx="1723375" cy="4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356992"/>
            <a:ext cx="6324688" cy="3094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1886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2253" y="2081320"/>
            <a:ext cx="1104483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902" y="2996952"/>
            <a:ext cx="6328196" cy="309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46"/>
          <a:stretch>
            <a:fillRect/>
          </a:stretch>
        </p:blipFill>
        <p:spPr>
          <a:xfrm>
            <a:off x="444632" y="1520788"/>
            <a:ext cx="11340000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9920"/>
            <a:ext cx="11340000" cy="3247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5518" y="1639970"/>
            <a:ext cx="4967986" cy="78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8642" y="2786673"/>
            <a:ext cx="4532718" cy="6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409171"/>
            <a:ext cx="9088568" cy="339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96907"/>
            <a:ext cx="11340000" cy="1864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0207" y="3634538"/>
            <a:ext cx="2408916" cy="42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02" y="3140968"/>
            <a:ext cx="6924784" cy="338785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54"/>
          <a:stretch>
            <a:fillRect/>
          </a:stretch>
        </p:blipFill>
        <p:spPr>
          <a:xfrm>
            <a:off x="426000" y="666830"/>
            <a:ext cx="11340000" cy="1970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844824"/>
            <a:ext cx="11340000" cy="885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2251" y="2066092"/>
            <a:ext cx="1475818" cy="44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852936"/>
            <a:ext cx="6636752" cy="324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00156"/>
            <a:ext cx="11340000" cy="173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8717" y="2824224"/>
            <a:ext cx="476070" cy="42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5770" y="3740420"/>
            <a:ext cx="2723123" cy="5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55940"/>
            <a:ext cx="11340000" cy="20467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4410" y="1764053"/>
            <a:ext cx="6529358" cy="68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774" y="3456910"/>
            <a:ext cx="6636752" cy="324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44" y="476672"/>
            <a:ext cx="10043856" cy="35863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5"/>
          <a:stretch>
            <a:fillRect/>
          </a:stretch>
        </p:blipFill>
        <p:spPr>
          <a:xfrm>
            <a:off x="4007768" y="3686692"/>
            <a:ext cx="4771160" cy="3171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2732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20449"/>
            <a:ext cx="11340000" cy="121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5922" y="1699573"/>
            <a:ext cx="1018789" cy="44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5"/>
          <a:stretch>
            <a:fillRect/>
          </a:stretch>
        </p:blipFill>
        <p:spPr>
          <a:xfrm>
            <a:off x="3594352" y="2420888"/>
            <a:ext cx="5597992" cy="372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790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5216" y="5291975"/>
            <a:ext cx="1475818" cy="4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8084" cy="3747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38" b="58129"/>
          <a:stretch>
            <a:fillRect/>
          </a:stretch>
        </p:blipFill>
        <p:spPr>
          <a:xfrm>
            <a:off x="1847528" y="837683"/>
            <a:ext cx="9192384" cy="2456992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18"/>
          <a:stretch>
            <a:fillRect/>
          </a:stretch>
        </p:blipFill>
        <p:spPr>
          <a:xfrm>
            <a:off x="3894854" y="3054540"/>
            <a:ext cx="4680520" cy="3758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 r="13438"/>
          <a:stretch>
            <a:fillRect/>
          </a:stretch>
        </p:blipFill>
        <p:spPr>
          <a:xfrm>
            <a:off x="1559496" y="764704"/>
            <a:ext cx="8904352" cy="3411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0438" y="2492897"/>
            <a:ext cx="8547425" cy="63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4948" y="3356993"/>
            <a:ext cx="4834444" cy="60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18"/>
          <a:stretch>
            <a:fillRect/>
          </a:stretch>
        </p:blipFill>
        <p:spPr>
          <a:xfrm>
            <a:off x="7104112" y="3303459"/>
            <a:ext cx="4392488" cy="3527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1886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2654" y="2143001"/>
            <a:ext cx="2361309" cy="4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554" y="2786312"/>
            <a:ext cx="10043856" cy="375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51"/>
          <a:stretch>
            <a:fillRect/>
          </a:stretch>
        </p:blipFill>
        <p:spPr>
          <a:xfrm>
            <a:off x="695400" y="476672"/>
            <a:ext cx="10945216" cy="27648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650" y="2996952"/>
            <a:ext cx="6166742" cy="379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42"/>
          <a:stretch>
            <a:fillRect/>
          </a:stretch>
        </p:blipFill>
        <p:spPr>
          <a:xfrm>
            <a:off x="436460" y="620688"/>
            <a:ext cx="11319080" cy="19722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56" y="2371946"/>
            <a:ext cx="6889148" cy="4236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1808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00" y="2861366"/>
            <a:ext cx="11340000" cy="3217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00" y="1484784"/>
            <a:ext cx="11340000" cy="103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2986" y="1792181"/>
            <a:ext cx="1056876" cy="40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22249"/>
            <a:ext cx="11340000" cy="3217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18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0312" y="1637520"/>
            <a:ext cx="8524112" cy="6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56" y="2504746"/>
            <a:ext cx="6889148" cy="4236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77363"/>
            <a:ext cx="11340000" cy="1919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6590" y="1268366"/>
            <a:ext cx="2361309" cy="48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0840" y="2166203"/>
            <a:ext cx="20162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161" y="2166203"/>
            <a:ext cx="7249064" cy="445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1775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7054" y="1997560"/>
            <a:ext cx="1168001" cy="59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10"/>
          <a:stretch>
            <a:fillRect/>
          </a:stretch>
        </p:blipFill>
        <p:spPr>
          <a:xfrm>
            <a:off x="4881164" y="1997560"/>
            <a:ext cx="5679332" cy="465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755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87584" y="3437720"/>
            <a:ext cx="3081367" cy="63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3283" y="4344175"/>
            <a:ext cx="6392619" cy="67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11692"/>
            <a:ext cx="10187872" cy="32650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501008"/>
            <a:ext cx="8315664" cy="347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348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78106"/>
            <a:ext cx="11340000" cy="47130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996580"/>
            <a:ext cx="8603696" cy="2744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19029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94896" y="2069567"/>
            <a:ext cx="8280920" cy="56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328" y="2879948"/>
            <a:ext cx="8678224" cy="3623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04" y="663243"/>
            <a:ext cx="11340000" cy="283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9774" y="2796328"/>
            <a:ext cx="790277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284984"/>
            <a:ext cx="8315664" cy="347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2915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1996" y="1853545"/>
            <a:ext cx="63199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9401" y="2936821"/>
            <a:ext cx="1513904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56" y="3140968"/>
            <a:ext cx="8315664" cy="347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052736"/>
            <a:ext cx="11340000" cy="1825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6510" y="2218738"/>
            <a:ext cx="599848" cy="37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996952"/>
            <a:ext cx="8315664" cy="347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2743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7440" y="1781536"/>
            <a:ext cx="2310720" cy="65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168" y="3385704"/>
            <a:ext cx="8315664" cy="347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7"/>
          <a:stretch>
            <a:fillRect/>
          </a:stretch>
        </p:blipFill>
        <p:spPr>
          <a:xfrm>
            <a:off x="551384" y="1032477"/>
            <a:ext cx="11340000" cy="479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1700808"/>
            <a:ext cx="11340000" cy="210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7306" y="3007713"/>
            <a:ext cx="790277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51"/>
          <a:stretch>
            <a:fillRect/>
          </a:stretch>
        </p:blipFill>
        <p:spPr>
          <a:xfrm>
            <a:off x="300616" y="764704"/>
            <a:ext cx="11340000" cy="76059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429000"/>
            <a:ext cx="9467792" cy="3172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661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3335" y="1853544"/>
            <a:ext cx="2629201" cy="60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7440" y="3077681"/>
            <a:ext cx="453650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856" y="3904300"/>
            <a:ext cx="8459680" cy="283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2385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958" y="2459810"/>
            <a:ext cx="952141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068960"/>
            <a:ext cx="9467792" cy="3172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36"/>
          <a:stretch>
            <a:fillRect/>
          </a:stretch>
        </p:blipFill>
        <p:spPr>
          <a:xfrm>
            <a:off x="623392" y="1124744"/>
            <a:ext cx="11089232" cy="5136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10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4914" y="1180683"/>
            <a:ext cx="599848" cy="43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4662" y="2183934"/>
            <a:ext cx="1409168" cy="44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2477114"/>
            <a:ext cx="11340000" cy="3617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4824"/>
            <a:ext cx="11340000" cy="2052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570" y="2016681"/>
            <a:ext cx="552241" cy="48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4382" y="2866814"/>
            <a:ext cx="4427167" cy="78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3"/>
          <a:stretch>
            <a:fillRect/>
          </a:stretch>
        </p:blipFill>
        <p:spPr>
          <a:xfrm>
            <a:off x="119336" y="908720"/>
            <a:ext cx="10726542" cy="102199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52"/>
          <a:stretch>
            <a:fillRect/>
          </a:stretch>
        </p:blipFill>
        <p:spPr>
          <a:xfrm>
            <a:off x="1654382" y="3689248"/>
            <a:ext cx="8546074" cy="3214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1340000" cy="3384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3464" y="2933664"/>
            <a:ext cx="2367736" cy="74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684660"/>
            <a:ext cx="10907952" cy="3185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2418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664" y="2178322"/>
            <a:ext cx="1114005" cy="49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852936"/>
            <a:ext cx="11340000" cy="3312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59300"/>
            <a:ext cx="11340000" cy="3517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8192" y="2064165"/>
            <a:ext cx="4669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4187" y="3072276"/>
            <a:ext cx="3947133" cy="77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87" y="3847745"/>
            <a:ext cx="10763936" cy="3143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24" y="1340199"/>
            <a:ext cx="11340000" cy="417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2731" y="4888299"/>
            <a:ext cx="2189924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91"/>
          <a:stretch>
            <a:fillRect/>
          </a:stretch>
        </p:blipFill>
        <p:spPr>
          <a:xfrm>
            <a:off x="695400" y="1268760"/>
            <a:ext cx="10945216" cy="4082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47" y="1916832"/>
            <a:ext cx="11340000" cy="2173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2839" y="3251720"/>
            <a:ext cx="1656725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47"/>
          <a:stretch>
            <a:fillRect/>
          </a:stretch>
        </p:blipFill>
        <p:spPr>
          <a:xfrm>
            <a:off x="119336" y="980728"/>
            <a:ext cx="10945216" cy="82959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776927"/>
            <a:ext cx="8459680" cy="251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44405"/>
            <a:ext cx="11340000" cy="2284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5339" y="2606928"/>
            <a:ext cx="1542468" cy="44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284984"/>
            <a:ext cx="8943668" cy="2661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251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4842" y="2402165"/>
            <a:ext cx="3265843" cy="4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996952"/>
            <a:ext cx="9427656" cy="2805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6672"/>
            <a:ext cx="10657184" cy="51102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149080"/>
            <a:ext cx="8100778" cy="2754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64704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3714" y="2861656"/>
            <a:ext cx="661747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5427" y="3994797"/>
            <a:ext cx="1047355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537378"/>
            <a:ext cx="9817116" cy="313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32656"/>
            <a:ext cx="11340000" cy="35790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11582"/>
            <a:ext cx="11340000" cy="3075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2140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1467" y="1299896"/>
            <a:ext cx="1485341" cy="44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4262" y="2141576"/>
            <a:ext cx="2933121" cy="62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996952"/>
            <a:ext cx="8638884" cy="2937218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00830"/>
            <a:ext cx="11340000" cy="84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64704"/>
            <a:ext cx="11340000" cy="3201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6276" y="1781536"/>
            <a:ext cx="86009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57435" y="3079831"/>
            <a:ext cx="1342518" cy="4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996952"/>
            <a:ext cx="8638884" cy="2937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47" y="836712"/>
            <a:ext cx="11340000" cy="3012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6801" y="1990245"/>
            <a:ext cx="399899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429000"/>
            <a:ext cx="8638884" cy="2937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2929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60008" y="900817"/>
            <a:ext cx="3980001" cy="61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566" y="2996952"/>
            <a:ext cx="8638884" cy="2937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9"/>
          <a:stretch>
            <a:fillRect/>
          </a:stretch>
        </p:blipFill>
        <p:spPr>
          <a:xfrm>
            <a:off x="839416" y="1448780"/>
            <a:ext cx="10815321" cy="396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9" b="1"/>
          <a:stretch>
            <a:fillRect/>
          </a:stretch>
        </p:blipFill>
        <p:spPr>
          <a:xfrm>
            <a:off x="623392" y="692696"/>
            <a:ext cx="10815321" cy="183555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504" y="1772816"/>
            <a:ext cx="7024992" cy="4983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53" y="908720"/>
            <a:ext cx="11340000" cy="103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3696" y="1206511"/>
            <a:ext cx="1551989" cy="44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04" y="1730502"/>
            <a:ext cx="7024992" cy="4983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012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1596" y="1711374"/>
            <a:ext cx="8600900" cy="71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27969" y="2908688"/>
            <a:ext cx="1475818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115" y="2429608"/>
            <a:ext cx="6308288" cy="4475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545337"/>
            <a:ext cx="11340000" cy="209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9198" y="1863315"/>
            <a:ext cx="5303425" cy="47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704" y="2208394"/>
            <a:ext cx="6592944" cy="467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79058"/>
            <a:ext cx="11340000" cy="2782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9379" y="1851116"/>
            <a:ext cx="1133047" cy="4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0387" y="2851654"/>
            <a:ext cx="1047354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95640"/>
            <a:ext cx="11340000" cy="3617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65" y="1700808"/>
            <a:ext cx="11340000" cy="2957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0797" y="2766170"/>
            <a:ext cx="9122804" cy="6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38505" y="3797760"/>
            <a:ext cx="8640960" cy="61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181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8324" y="2055344"/>
            <a:ext cx="5912795" cy="44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75560"/>
            <a:ext cx="11340000" cy="3617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69</cp:revision>
  <dcterms:created xsi:type="dcterms:W3CDTF">2015-09-16T06:44:00Z</dcterms:created>
  <dcterms:modified xsi:type="dcterms:W3CDTF">2025-01-16T01:18:09Z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