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5" r:id="rId14"/>
    <p:sldId id="343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0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074026"/>
            <a:ext cx="12192000" cy="7099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4743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4338" y="4182296"/>
            <a:ext cx="1713853" cy="51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0880" y="4949888"/>
            <a:ext cx="8784976" cy="69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90575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84" y="4517840"/>
            <a:ext cx="11340000" cy="1941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59600" y="5703952"/>
            <a:ext cx="676020" cy="382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4260" y="5694387"/>
            <a:ext cx="685541" cy="47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340000" cy="363945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66" y="4005064"/>
            <a:ext cx="11340000" cy="28294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77291" y="5097443"/>
            <a:ext cx="8223165" cy="63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290" y="5949281"/>
            <a:ext cx="8367181" cy="63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599548"/>
            <a:ext cx="11340000" cy="282945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716" y="2564904"/>
            <a:ext cx="8682714" cy="4235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48680"/>
            <a:ext cx="11340000" cy="177534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156049"/>
            <a:ext cx="11340000" cy="47019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36623" y="3271927"/>
            <a:ext cx="2380352" cy="45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6220" y="5013177"/>
            <a:ext cx="36803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2139" y="6066393"/>
            <a:ext cx="2361309" cy="45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59343" y="6075931"/>
            <a:ext cx="1609118" cy="47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61107"/>
            <a:ext cx="11340000" cy="368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8152" y="2830073"/>
            <a:ext cx="2370831" cy="45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9286" y="2830073"/>
            <a:ext cx="2399396" cy="45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6868" y="4700765"/>
            <a:ext cx="1590075" cy="47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6187" y="4710309"/>
            <a:ext cx="676020" cy="37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93093"/>
            <a:ext cx="11340000" cy="2671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6623" y="4135122"/>
            <a:ext cx="2485088" cy="48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66961"/>
            <a:ext cx="11340000" cy="4724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3802" y="5095761"/>
            <a:ext cx="399899" cy="38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"/>
          <a:stretch>
            <a:fillRect/>
          </a:stretch>
        </p:blipFill>
        <p:spPr>
          <a:xfrm>
            <a:off x="983432" y="1158535"/>
            <a:ext cx="10513168" cy="4574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84784"/>
            <a:ext cx="11340000" cy="3816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4599" y="4576455"/>
            <a:ext cx="428463" cy="39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2931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>
            <a:fillRect/>
          </a:stretch>
        </p:blipFill>
        <p:spPr>
          <a:xfrm>
            <a:off x="1008072" y="1268760"/>
            <a:ext cx="10560536" cy="4574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4790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6472" y="4012311"/>
            <a:ext cx="380856" cy="39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28"/>
          <a:stretch>
            <a:fillRect/>
          </a:stretch>
        </p:blipFill>
        <p:spPr>
          <a:xfrm>
            <a:off x="1894896" y="5542261"/>
            <a:ext cx="2400904" cy="904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8"/>
          <a:stretch>
            <a:fillRect/>
          </a:stretch>
        </p:blipFill>
        <p:spPr>
          <a:xfrm>
            <a:off x="852000" y="971851"/>
            <a:ext cx="10716608" cy="5553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20688"/>
            <a:ext cx="11340000" cy="3639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2206" y="3669443"/>
            <a:ext cx="380856" cy="3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25"/>
          <a:stretch>
            <a:fillRect/>
          </a:stretch>
        </p:blipFill>
        <p:spPr>
          <a:xfrm>
            <a:off x="4079776" y="3140968"/>
            <a:ext cx="4464496" cy="3651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0"/>
          <a:stretch>
            <a:fillRect/>
          </a:stretch>
        </p:blipFill>
        <p:spPr>
          <a:xfrm>
            <a:off x="912993" y="1311314"/>
            <a:ext cx="10727623" cy="4565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11609"/>
            <a:ext cx="11340000" cy="4937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9720" y="5291559"/>
            <a:ext cx="428463" cy="3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2"/>
          <a:stretch>
            <a:fillRect/>
          </a:stretch>
        </p:blipFill>
        <p:spPr>
          <a:xfrm>
            <a:off x="924008" y="1196752"/>
            <a:ext cx="10644600" cy="4626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67182"/>
            <a:ext cx="11340000" cy="46380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24849" y="3192126"/>
            <a:ext cx="27363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9990" y="5186218"/>
            <a:ext cx="1409168" cy="476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872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9318" y="2868665"/>
            <a:ext cx="1770982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8588" y="4507030"/>
            <a:ext cx="8193252" cy="73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28153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454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8721" y="3250159"/>
            <a:ext cx="4941611" cy="46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1265" y="3278765"/>
            <a:ext cx="676020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8368" y="4356268"/>
            <a:ext cx="2285138" cy="46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91265" y="4384874"/>
            <a:ext cx="676020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8368" y="5471913"/>
            <a:ext cx="2285138" cy="4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15194" y="5490984"/>
            <a:ext cx="1494861" cy="41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99598"/>
            <a:ext cx="11340000" cy="5625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4624" y="3025939"/>
            <a:ext cx="2199444" cy="45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2458" y="3979455"/>
            <a:ext cx="590327" cy="37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0745" y="4894831"/>
            <a:ext cx="2704080" cy="45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1224" y="5829277"/>
            <a:ext cx="2361309" cy="46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3761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3902" y="2843560"/>
            <a:ext cx="1123526" cy="46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0526" y="3581736"/>
            <a:ext cx="1832801" cy="65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8739" y="4738625"/>
            <a:ext cx="2361309" cy="45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59560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8" y="4890797"/>
            <a:ext cx="11340000" cy="9819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86132" y="5062406"/>
            <a:ext cx="361813" cy="4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76"/>
          <a:stretch>
            <a:fillRect/>
          </a:stretch>
        </p:blipFill>
        <p:spPr>
          <a:xfrm>
            <a:off x="1991544" y="1650884"/>
            <a:ext cx="8280920" cy="3556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64</cp:revision>
  <dcterms:created xsi:type="dcterms:W3CDTF">2015-09-16T06:44:00Z</dcterms:created>
  <dcterms:modified xsi:type="dcterms:W3CDTF">2025-01-16T01:16:19Z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