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59" r:id="rId4"/>
    <p:sldId id="358" r:id="rId5"/>
    <p:sldId id="357" r:id="rId6"/>
    <p:sldId id="356" r:id="rId7"/>
    <p:sldId id="355" r:id="rId8"/>
    <p:sldId id="354" r:id="rId9"/>
    <p:sldId id="353" r:id="rId10"/>
    <p:sldId id="351" r:id="rId11"/>
    <p:sldId id="350" r:id="rId12"/>
    <p:sldId id="349" r:id="rId13"/>
    <p:sldId id="347" r:id="rId14"/>
    <p:sldId id="346" r:id="rId15"/>
    <p:sldId id="345" r:id="rId16"/>
    <p:sldId id="344" r:id="rId17"/>
    <p:sldId id="342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86" r:id="rId26"/>
    <p:sldId id="330" r:id="rId27"/>
    <p:sldId id="329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29" y="3045077"/>
            <a:ext cx="12097342" cy="7678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06"/>
          <a:stretch>
            <a:fillRect/>
          </a:stretch>
        </p:blipFill>
        <p:spPr>
          <a:xfrm>
            <a:off x="1199456" y="1052736"/>
            <a:ext cx="9865096" cy="50264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3939" y="1415173"/>
            <a:ext cx="371335" cy="39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70210"/>
            <a:ext cx="10475904" cy="396690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3575720" y="4077072"/>
            <a:ext cx="5736000" cy="30014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40278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0203" y="3064861"/>
            <a:ext cx="799798" cy="466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206" y="4055149"/>
            <a:ext cx="3418186" cy="39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36"/>
          <a:stretch>
            <a:fillRect/>
          </a:stretch>
        </p:blipFill>
        <p:spPr>
          <a:xfrm>
            <a:off x="6672064" y="3494240"/>
            <a:ext cx="2592288" cy="33766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92696"/>
            <a:ext cx="11340000" cy="39390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2176" y="845298"/>
            <a:ext cx="1656725" cy="476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0841" y="1846749"/>
            <a:ext cx="1085440" cy="486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07264" y="2895888"/>
            <a:ext cx="3037329" cy="476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51798" y="3906877"/>
            <a:ext cx="1218740" cy="40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53"/>
          <a:stretch>
            <a:fillRect/>
          </a:stretch>
        </p:blipFill>
        <p:spPr>
          <a:xfrm>
            <a:off x="4943872" y="3408917"/>
            <a:ext cx="2520280" cy="33887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99692"/>
            <a:ext cx="11340000" cy="1997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1719" y="2232450"/>
            <a:ext cx="2218488" cy="48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93" r="18938"/>
          <a:stretch>
            <a:fillRect/>
          </a:stretch>
        </p:blipFill>
        <p:spPr>
          <a:xfrm>
            <a:off x="4659715" y="2996952"/>
            <a:ext cx="2976968" cy="3580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0000"/>
            <a:ext cx="11340000" cy="9819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20020" y="980729"/>
            <a:ext cx="1115036" cy="605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864" y="1917625"/>
            <a:ext cx="11340000" cy="890604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93" r="18938"/>
          <a:stretch>
            <a:fillRect/>
          </a:stretch>
        </p:blipFill>
        <p:spPr>
          <a:xfrm>
            <a:off x="4659715" y="2996952"/>
            <a:ext cx="2976968" cy="3580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498913"/>
            <a:ext cx="11340000" cy="290967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5" r="15283"/>
          <a:stretch>
            <a:fillRect/>
          </a:stretch>
        </p:blipFill>
        <p:spPr>
          <a:xfrm>
            <a:off x="2351584" y="3284984"/>
            <a:ext cx="7776864" cy="3573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1340000" cy="21352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0434" y="2127825"/>
            <a:ext cx="4170377" cy="486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5" r="69407"/>
          <a:stretch>
            <a:fillRect/>
          </a:stretch>
        </p:blipFill>
        <p:spPr>
          <a:xfrm>
            <a:off x="5015880" y="2899943"/>
            <a:ext cx="2808312" cy="3573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836712"/>
            <a:ext cx="11340000" cy="28986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73612" y="836712"/>
            <a:ext cx="1766916" cy="64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1798" y="1980901"/>
            <a:ext cx="542720" cy="49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56282" y="2962998"/>
            <a:ext cx="1114005" cy="50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5" r="68623"/>
          <a:stretch>
            <a:fillRect/>
          </a:stretch>
        </p:blipFill>
        <p:spPr>
          <a:xfrm>
            <a:off x="5150823" y="2959397"/>
            <a:ext cx="2880320" cy="3573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2964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5392" y="2085632"/>
            <a:ext cx="2418437" cy="48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7685" y="3077142"/>
            <a:ext cx="1790025" cy="40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81" t="3865" r="15283"/>
          <a:stretch>
            <a:fillRect/>
          </a:stretch>
        </p:blipFill>
        <p:spPr>
          <a:xfrm>
            <a:off x="4799856" y="3077142"/>
            <a:ext cx="3528392" cy="3573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340000" cy="58636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620688"/>
            <a:ext cx="11340000" cy="39275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4797" y="1802754"/>
            <a:ext cx="1104483" cy="50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88399" y="1802754"/>
            <a:ext cx="1123526" cy="50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37518" y="3833240"/>
            <a:ext cx="4160856" cy="47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6" t="1928" r="16068" b="1937"/>
          <a:stretch>
            <a:fillRect/>
          </a:stretch>
        </p:blipFill>
        <p:spPr>
          <a:xfrm>
            <a:off x="7464152" y="3284984"/>
            <a:ext cx="3528392" cy="3573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179"/>
          <a:stretch>
            <a:fillRect/>
          </a:stretch>
        </p:blipFill>
        <p:spPr>
          <a:xfrm>
            <a:off x="588648" y="476672"/>
            <a:ext cx="11340000" cy="377930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61" t="4398" b="26704"/>
          <a:stretch>
            <a:fillRect/>
          </a:stretch>
        </p:blipFill>
        <p:spPr>
          <a:xfrm>
            <a:off x="4799856" y="4221088"/>
            <a:ext cx="3083250" cy="2743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8"/>
          <a:stretch>
            <a:fillRect/>
          </a:stretch>
        </p:blipFill>
        <p:spPr>
          <a:xfrm>
            <a:off x="983432" y="2276872"/>
            <a:ext cx="11100308" cy="45968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91"/>
          <a:stretch>
            <a:fillRect/>
          </a:stretch>
        </p:blipFill>
        <p:spPr>
          <a:xfrm>
            <a:off x="263352" y="488783"/>
            <a:ext cx="11195984" cy="18828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12424" y="1628800"/>
            <a:ext cx="672763" cy="55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00" y="899795"/>
            <a:ext cx="11340000" cy="1925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0655" y="2088515"/>
            <a:ext cx="65595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37"/>
          <a:stretch>
            <a:fillRect/>
          </a:stretch>
        </p:blipFill>
        <p:spPr>
          <a:xfrm>
            <a:off x="755015" y="3429000"/>
            <a:ext cx="5035550" cy="2432685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67"/>
          <a:stretch>
            <a:fillRect/>
          </a:stretch>
        </p:blipFill>
        <p:spPr>
          <a:xfrm>
            <a:off x="6528435" y="3357245"/>
            <a:ext cx="5328920" cy="256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00"/>
          <a:stretch>
            <a:fillRect/>
          </a:stretch>
        </p:blipFill>
        <p:spPr>
          <a:xfrm>
            <a:off x="3143885" y="4293235"/>
            <a:ext cx="5040630" cy="23653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6"/>
          <a:stretch>
            <a:fillRect/>
          </a:stretch>
        </p:blipFill>
        <p:spPr>
          <a:xfrm>
            <a:off x="1271905" y="908685"/>
            <a:ext cx="10223500" cy="3310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836930"/>
            <a:ext cx="10675620" cy="36195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928"/>
          <a:stretch>
            <a:fillRect/>
          </a:stretch>
        </p:blipFill>
        <p:spPr>
          <a:xfrm>
            <a:off x="3503930" y="4221480"/>
            <a:ext cx="2078355" cy="256857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88" r="18303"/>
          <a:stretch>
            <a:fillRect/>
          </a:stretch>
        </p:blipFill>
        <p:spPr>
          <a:xfrm>
            <a:off x="6528435" y="4289425"/>
            <a:ext cx="2450465" cy="256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50222"/>
            <a:ext cx="11340000" cy="1758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2206" y="2049408"/>
            <a:ext cx="371335" cy="40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79"/>
          <a:stretch>
            <a:fillRect/>
          </a:stretch>
        </p:blipFill>
        <p:spPr>
          <a:xfrm>
            <a:off x="263352" y="2855108"/>
            <a:ext cx="2664296" cy="3281922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577"/>
          <a:stretch>
            <a:fillRect/>
          </a:stretch>
        </p:blipFill>
        <p:spPr>
          <a:xfrm>
            <a:off x="6096000" y="2855108"/>
            <a:ext cx="3024336" cy="3310196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1" r="30575"/>
          <a:stretch>
            <a:fillRect/>
          </a:stretch>
        </p:blipFill>
        <p:spPr>
          <a:xfrm>
            <a:off x="2927648" y="2869245"/>
            <a:ext cx="3024336" cy="3281922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13" r="32664"/>
          <a:stretch>
            <a:fillRect/>
          </a:stretch>
        </p:blipFill>
        <p:spPr>
          <a:xfrm>
            <a:off x="9048328" y="2855108"/>
            <a:ext cx="3024336" cy="33101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165" y="692785"/>
            <a:ext cx="10274300" cy="33883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40"/>
          <a:stretch>
            <a:fillRect/>
          </a:stretch>
        </p:blipFill>
        <p:spPr>
          <a:xfrm>
            <a:off x="3215640" y="4004945"/>
            <a:ext cx="5933440" cy="2703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750" y="692785"/>
            <a:ext cx="10255885" cy="337693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177"/>
          <a:stretch>
            <a:fillRect/>
          </a:stretch>
        </p:blipFill>
        <p:spPr>
          <a:xfrm>
            <a:off x="2927985" y="4069715"/>
            <a:ext cx="5365750" cy="2681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921" y="620688"/>
            <a:ext cx="9813272" cy="61560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71863" y="4365104"/>
            <a:ext cx="622491" cy="456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1862" y="5229200"/>
            <a:ext cx="720081" cy="434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71861" y="6071692"/>
            <a:ext cx="720081" cy="503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28800"/>
            <a:ext cx="11340000" cy="4021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01618" y="4868912"/>
            <a:ext cx="561763" cy="39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22" y="1492902"/>
            <a:ext cx="11340000" cy="3872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90269" y="3667435"/>
            <a:ext cx="552241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2813" y="3667435"/>
            <a:ext cx="599848" cy="381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4526" y="4649790"/>
            <a:ext cx="590327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04677" y="4649790"/>
            <a:ext cx="599848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22"/>
          <a:stretch>
            <a:fillRect/>
          </a:stretch>
        </p:blipFill>
        <p:spPr>
          <a:xfrm>
            <a:off x="1199456" y="1824805"/>
            <a:ext cx="9636488" cy="3208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49066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1110" y="2372836"/>
            <a:ext cx="495113" cy="4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6727" y="3344634"/>
            <a:ext cx="542720" cy="50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1340000" cy="287648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848" y="3667047"/>
            <a:ext cx="11340000" cy="19417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27331" y="3867920"/>
            <a:ext cx="361813" cy="401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>
            <a:fillRect/>
          </a:stretch>
        </p:blipFill>
        <p:spPr>
          <a:xfrm>
            <a:off x="815732" y="1023966"/>
            <a:ext cx="10560536" cy="4810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66</cp:revision>
  <dcterms:created xsi:type="dcterms:W3CDTF">2015-09-16T06:44:00Z</dcterms:created>
  <dcterms:modified xsi:type="dcterms:W3CDTF">2025-01-16T01:14:53Z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